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466566-8E62-435F-B094-A6BDC1DF5A27}" v="129" dt="2024-07-04T18:30:33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image" Target="../media/image28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0" Type="http://schemas.openxmlformats.org/officeDocument/2006/relationships/image" Target="../media/image26.svg"/><Relationship Id="rId4" Type="http://schemas.openxmlformats.org/officeDocument/2006/relationships/image" Target="../media/image22.svg"/><Relationship Id="rId9" Type="http://schemas.openxmlformats.org/officeDocument/2006/relationships/image" Target="../media/image4.png"/><Relationship Id="rId14" Type="http://schemas.openxmlformats.org/officeDocument/2006/relationships/image" Target="../media/image30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image" Target="../media/image28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0" Type="http://schemas.openxmlformats.org/officeDocument/2006/relationships/image" Target="../media/image26.svg"/><Relationship Id="rId4" Type="http://schemas.openxmlformats.org/officeDocument/2006/relationships/image" Target="../media/image22.svg"/><Relationship Id="rId9" Type="http://schemas.openxmlformats.org/officeDocument/2006/relationships/image" Target="../media/image4.png"/><Relationship Id="rId14" Type="http://schemas.openxmlformats.org/officeDocument/2006/relationships/image" Target="../media/image30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9D447D-64CA-47FB-8BE2-164A46324AC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D94C581-1314-40ED-A632-0836A01DAFCE}">
      <dgm:prSet/>
      <dgm:spPr/>
      <dgm:t>
        <a:bodyPr/>
        <a:lstStyle/>
        <a:p>
          <a:r>
            <a:rPr lang="en-US" b="1"/>
            <a:t>Objective</a:t>
          </a:r>
          <a:r>
            <a:rPr lang="en-US"/>
            <a:t>: Focus on optimizing pricing strategies and improving product offerings in the tech industry.</a:t>
          </a:r>
        </a:p>
      </dgm:t>
    </dgm:pt>
    <dgm:pt modelId="{135A4284-1BAA-443E-8D83-4AE87ACD8F13}" type="parTrans" cxnId="{C4A38FD8-3904-42BA-BDC8-97905BB9E86A}">
      <dgm:prSet/>
      <dgm:spPr/>
      <dgm:t>
        <a:bodyPr/>
        <a:lstStyle/>
        <a:p>
          <a:endParaRPr lang="en-US"/>
        </a:p>
      </dgm:t>
    </dgm:pt>
    <dgm:pt modelId="{C7BF6629-E74D-4EB0-97C9-B53CDA772358}" type="sibTrans" cxnId="{C4A38FD8-3904-42BA-BDC8-97905BB9E86A}">
      <dgm:prSet/>
      <dgm:spPr/>
      <dgm:t>
        <a:bodyPr/>
        <a:lstStyle/>
        <a:p>
          <a:endParaRPr lang="en-US"/>
        </a:p>
      </dgm:t>
    </dgm:pt>
    <dgm:pt modelId="{14D6ED15-93B0-4856-91E1-9B36138F2DE5}">
      <dgm:prSet/>
      <dgm:spPr/>
      <dgm:t>
        <a:bodyPr/>
        <a:lstStyle/>
        <a:p>
          <a:r>
            <a:rPr lang="en-US" b="1"/>
            <a:t>Context</a:t>
          </a:r>
          <a:r>
            <a:rPr lang="en-US"/>
            <a:t>: Analyze pricing and performance data across a variety of tech products to understand market dynamics.</a:t>
          </a:r>
        </a:p>
      </dgm:t>
    </dgm:pt>
    <dgm:pt modelId="{0EBE965B-7B40-4F85-AF45-E63212656441}" type="parTrans" cxnId="{02F33924-1CB8-489B-9A21-ABFB11098CE0}">
      <dgm:prSet/>
      <dgm:spPr/>
      <dgm:t>
        <a:bodyPr/>
        <a:lstStyle/>
        <a:p>
          <a:endParaRPr lang="en-US"/>
        </a:p>
      </dgm:t>
    </dgm:pt>
    <dgm:pt modelId="{044F34F8-2494-4EA2-81DF-B56A4186EF1E}" type="sibTrans" cxnId="{02F33924-1CB8-489B-9A21-ABFB11098CE0}">
      <dgm:prSet/>
      <dgm:spPr/>
      <dgm:t>
        <a:bodyPr/>
        <a:lstStyle/>
        <a:p>
          <a:endParaRPr lang="en-US"/>
        </a:p>
      </dgm:t>
    </dgm:pt>
    <dgm:pt modelId="{B1BFBD98-CDEA-4A3D-A428-028635DE37ED}">
      <dgm:prSet/>
      <dgm:spPr/>
      <dgm:t>
        <a:bodyPr/>
        <a:lstStyle/>
        <a:p>
          <a:r>
            <a:rPr lang="en-US" b="1"/>
            <a:t>Motivation</a:t>
          </a:r>
          <a:r>
            <a:rPr lang="en-US"/>
            <a:t>: Address challenges such as pricing variability and leverage opportunities presented by consumer preferences and market trends.</a:t>
          </a:r>
        </a:p>
      </dgm:t>
    </dgm:pt>
    <dgm:pt modelId="{2B42F5CD-4F5C-4791-8E00-5915F20FE9D6}" type="parTrans" cxnId="{5D354472-7B10-4C97-88A9-3DFB36F1A8AA}">
      <dgm:prSet/>
      <dgm:spPr/>
      <dgm:t>
        <a:bodyPr/>
        <a:lstStyle/>
        <a:p>
          <a:endParaRPr lang="en-US"/>
        </a:p>
      </dgm:t>
    </dgm:pt>
    <dgm:pt modelId="{EABC279E-5815-4491-AC5B-9ED71B28A101}" type="sibTrans" cxnId="{5D354472-7B10-4C97-88A9-3DFB36F1A8AA}">
      <dgm:prSet/>
      <dgm:spPr/>
      <dgm:t>
        <a:bodyPr/>
        <a:lstStyle/>
        <a:p>
          <a:endParaRPr lang="en-US"/>
        </a:p>
      </dgm:t>
    </dgm:pt>
    <dgm:pt modelId="{524DA93E-06B9-4838-96F0-1485C4420D45}">
      <dgm:prSet/>
      <dgm:spPr/>
      <dgm:t>
        <a:bodyPr/>
        <a:lstStyle/>
        <a:p>
          <a:r>
            <a:rPr lang="en-US" b="1"/>
            <a:t>Industry</a:t>
          </a:r>
          <a:r>
            <a:rPr lang="en-US"/>
            <a:t>: The project is situated in the tech sector, specifically within consumer electronics and hardware, aiming to enhance competitiveness through data-driven insights.</a:t>
          </a:r>
        </a:p>
      </dgm:t>
    </dgm:pt>
    <dgm:pt modelId="{75BC1784-10B8-4A3A-86C2-88F185C98393}" type="parTrans" cxnId="{34037D74-CD56-43C0-B048-9EDCD2B84714}">
      <dgm:prSet/>
      <dgm:spPr/>
      <dgm:t>
        <a:bodyPr/>
        <a:lstStyle/>
        <a:p>
          <a:endParaRPr lang="en-US"/>
        </a:p>
      </dgm:t>
    </dgm:pt>
    <dgm:pt modelId="{45523C6E-056C-4CFC-ACC0-EB7986723830}" type="sibTrans" cxnId="{34037D74-CD56-43C0-B048-9EDCD2B84714}">
      <dgm:prSet/>
      <dgm:spPr/>
      <dgm:t>
        <a:bodyPr/>
        <a:lstStyle/>
        <a:p>
          <a:endParaRPr lang="en-US"/>
        </a:p>
      </dgm:t>
    </dgm:pt>
    <dgm:pt modelId="{C49E6EA4-A215-4E24-97E5-1EF196A3FE7D}" type="pres">
      <dgm:prSet presAssocID="{069D447D-64CA-47FB-8BE2-164A46324AC6}" presName="root" presStyleCnt="0">
        <dgm:presLayoutVars>
          <dgm:dir/>
          <dgm:resizeHandles val="exact"/>
        </dgm:presLayoutVars>
      </dgm:prSet>
      <dgm:spPr/>
    </dgm:pt>
    <dgm:pt modelId="{F5C89958-2F27-42FE-B50F-0A731DE936F6}" type="pres">
      <dgm:prSet presAssocID="{5D94C581-1314-40ED-A632-0836A01DAFCE}" presName="compNode" presStyleCnt="0"/>
      <dgm:spPr/>
    </dgm:pt>
    <dgm:pt modelId="{47348E8C-0DB7-4AC4-B637-BE2C6D5F2A53}" type="pres">
      <dgm:prSet presAssocID="{5D94C581-1314-40ED-A632-0836A01DAFCE}" presName="bgRect" presStyleLbl="bgShp" presStyleIdx="0" presStyleCnt="4"/>
      <dgm:spPr/>
    </dgm:pt>
    <dgm:pt modelId="{3DDBCB06-470E-42B9-9214-69F2D7DA0B4A}" type="pres">
      <dgm:prSet presAssocID="{5D94C581-1314-40ED-A632-0836A01DAFC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31BB2D8-E354-42BF-A2DA-CEB1903358EE}" type="pres">
      <dgm:prSet presAssocID="{5D94C581-1314-40ED-A632-0836A01DAFCE}" presName="spaceRect" presStyleCnt="0"/>
      <dgm:spPr/>
    </dgm:pt>
    <dgm:pt modelId="{1BCA521B-E667-4EF6-AA47-25800ABBDE3C}" type="pres">
      <dgm:prSet presAssocID="{5D94C581-1314-40ED-A632-0836A01DAFCE}" presName="parTx" presStyleLbl="revTx" presStyleIdx="0" presStyleCnt="4">
        <dgm:presLayoutVars>
          <dgm:chMax val="0"/>
          <dgm:chPref val="0"/>
        </dgm:presLayoutVars>
      </dgm:prSet>
      <dgm:spPr/>
    </dgm:pt>
    <dgm:pt modelId="{E9609F2D-4220-419F-A689-45BB772C0D76}" type="pres">
      <dgm:prSet presAssocID="{C7BF6629-E74D-4EB0-97C9-B53CDA772358}" presName="sibTrans" presStyleCnt="0"/>
      <dgm:spPr/>
    </dgm:pt>
    <dgm:pt modelId="{185A6F12-4FB8-406E-8433-F80956ECF331}" type="pres">
      <dgm:prSet presAssocID="{14D6ED15-93B0-4856-91E1-9B36138F2DE5}" presName="compNode" presStyleCnt="0"/>
      <dgm:spPr/>
    </dgm:pt>
    <dgm:pt modelId="{A82AB860-8ED1-4F9C-8C32-617C48CF1D1B}" type="pres">
      <dgm:prSet presAssocID="{14D6ED15-93B0-4856-91E1-9B36138F2DE5}" presName="bgRect" presStyleLbl="bgShp" presStyleIdx="1" presStyleCnt="4"/>
      <dgm:spPr/>
    </dgm:pt>
    <dgm:pt modelId="{B7D1414E-5020-49F7-A232-4E58A224983B}" type="pres">
      <dgm:prSet presAssocID="{14D6ED15-93B0-4856-91E1-9B36138F2DE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CDA4F39-8E14-4D18-AE6F-DFED56B121C1}" type="pres">
      <dgm:prSet presAssocID="{14D6ED15-93B0-4856-91E1-9B36138F2DE5}" presName="spaceRect" presStyleCnt="0"/>
      <dgm:spPr/>
    </dgm:pt>
    <dgm:pt modelId="{4DB7E44E-650A-48AC-B43D-F6AD2380CA66}" type="pres">
      <dgm:prSet presAssocID="{14D6ED15-93B0-4856-91E1-9B36138F2DE5}" presName="parTx" presStyleLbl="revTx" presStyleIdx="1" presStyleCnt="4">
        <dgm:presLayoutVars>
          <dgm:chMax val="0"/>
          <dgm:chPref val="0"/>
        </dgm:presLayoutVars>
      </dgm:prSet>
      <dgm:spPr/>
    </dgm:pt>
    <dgm:pt modelId="{5FE710C1-41D5-4241-B496-E39F38E3D948}" type="pres">
      <dgm:prSet presAssocID="{044F34F8-2494-4EA2-81DF-B56A4186EF1E}" presName="sibTrans" presStyleCnt="0"/>
      <dgm:spPr/>
    </dgm:pt>
    <dgm:pt modelId="{8AEB4E3F-8596-4E61-8682-E316E9970CA7}" type="pres">
      <dgm:prSet presAssocID="{B1BFBD98-CDEA-4A3D-A428-028635DE37ED}" presName="compNode" presStyleCnt="0"/>
      <dgm:spPr/>
    </dgm:pt>
    <dgm:pt modelId="{EC2503C0-DF4A-4C18-9EDB-5A242DB2B87B}" type="pres">
      <dgm:prSet presAssocID="{B1BFBD98-CDEA-4A3D-A428-028635DE37ED}" presName="bgRect" presStyleLbl="bgShp" presStyleIdx="2" presStyleCnt="4"/>
      <dgm:spPr/>
    </dgm:pt>
    <dgm:pt modelId="{2EE6B5CD-D7B6-4E3A-BC95-833CABB14C7F}" type="pres">
      <dgm:prSet presAssocID="{B1BFBD98-CDEA-4A3D-A428-028635DE37E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se"/>
        </a:ext>
      </dgm:extLst>
    </dgm:pt>
    <dgm:pt modelId="{DE3EB33F-0BCF-413B-9902-8201DCD91958}" type="pres">
      <dgm:prSet presAssocID="{B1BFBD98-CDEA-4A3D-A428-028635DE37ED}" presName="spaceRect" presStyleCnt="0"/>
      <dgm:spPr/>
    </dgm:pt>
    <dgm:pt modelId="{B2FC9EE0-8976-495F-84BF-3433DCEA8454}" type="pres">
      <dgm:prSet presAssocID="{B1BFBD98-CDEA-4A3D-A428-028635DE37ED}" presName="parTx" presStyleLbl="revTx" presStyleIdx="2" presStyleCnt="4">
        <dgm:presLayoutVars>
          <dgm:chMax val="0"/>
          <dgm:chPref val="0"/>
        </dgm:presLayoutVars>
      </dgm:prSet>
      <dgm:spPr/>
    </dgm:pt>
    <dgm:pt modelId="{178DF8F4-16E4-4722-B252-9DB7608A9474}" type="pres">
      <dgm:prSet presAssocID="{EABC279E-5815-4491-AC5B-9ED71B28A101}" presName="sibTrans" presStyleCnt="0"/>
      <dgm:spPr/>
    </dgm:pt>
    <dgm:pt modelId="{B7ABC6D7-D676-4C91-8EBE-CC4759879525}" type="pres">
      <dgm:prSet presAssocID="{524DA93E-06B9-4838-96F0-1485C4420D45}" presName="compNode" presStyleCnt="0"/>
      <dgm:spPr/>
    </dgm:pt>
    <dgm:pt modelId="{1CD3C7BA-BD1D-4932-AFF0-1C25EBC77A53}" type="pres">
      <dgm:prSet presAssocID="{524DA93E-06B9-4838-96F0-1485C4420D45}" presName="bgRect" presStyleLbl="bgShp" presStyleIdx="3" presStyleCnt="4"/>
      <dgm:spPr/>
    </dgm:pt>
    <dgm:pt modelId="{91244B0F-70DA-472C-876D-9C46F4393677}" type="pres">
      <dgm:prSet presAssocID="{524DA93E-06B9-4838-96F0-1485C4420D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8CD8011-1BD3-4FB7-8D79-EDBD763C2A38}" type="pres">
      <dgm:prSet presAssocID="{524DA93E-06B9-4838-96F0-1485C4420D45}" presName="spaceRect" presStyleCnt="0"/>
      <dgm:spPr/>
    </dgm:pt>
    <dgm:pt modelId="{204D4ED2-9A0D-49BF-AD46-56717F69568B}" type="pres">
      <dgm:prSet presAssocID="{524DA93E-06B9-4838-96F0-1485C4420D4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6C1D91F-89C3-4D97-8D5E-AE063B4C64F5}" type="presOf" srcId="{069D447D-64CA-47FB-8BE2-164A46324AC6}" destId="{C49E6EA4-A215-4E24-97E5-1EF196A3FE7D}" srcOrd="0" destOrd="0" presId="urn:microsoft.com/office/officeart/2018/2/layout/IconVerticalSolidList"/>
    <dgm:cxn modelId="{02F33924-1CB8-489B-9A21-ABFB11098CE0}" srcId="{069D447D-64CA-47FB-8BE2-164A46324AC6}" destId="{14D6ED15-93B0-4856-91E1-9B36138F2DE5}" srcOrd="1" destOrd="0" parTransId="{0EBE965B-7B40-4F85-AF45-E63212656441}" sibTransId="{044F34F8-2494-4EA2-81DF-B56A4186EF1E}"/>
    <dgm:cxn modelId="{498F3961-EBE9-41C5-857F-AA1257F86161}" type="presOf" srcId="{5D94C581-1314-40ED-A632-0836A01DAFCE}" destId="{1BCA521B-E667-4EF6-AA47-25800ABBDE3C}" srcOrd="0" destOrd="0" presId="urn:microsoft.com/office/officeart/2018/2/layout/IconVerticalSolidList"/>
    <dgm:cxn modelId="{9362224E-B96D-46D0-B09C-C74603FE773D}" type="presOf" srcId="{B1BFBD98-CDEA-4A3D-A428-028635DE37ED}" destId="{B2FC9EE0-8976-495F-84BF-3433DCEA8454}" srcOrd="0" destOrd="0" presId="urn:microsoft.com/office/officeart/2018/2/layout/IconVerticalSolidList"/>
    <dgm:cxn modelId="{5D354472-7B10-4C97-88A9-3DFB36F1A8AA}" srcId="{069D447D-64CA-47FB-8BE2-164A46324AC6}" destId="{B1BFBD98-CDEA-4A3D-A428-028635DE37ED}" srcOrd="2" destOrd="0" parTransId="{2B42F5CD-4F5C-4791-8E00-5915F20FE9D6}" sibTransId="{EABC279E-5815-4491-AC5B-9ED71B28A101}"/>
    <dgm:cxn modelId="{34037D74-CD56-43C0-B048-9EDCD2B84714}" srcId="{069D447D-64CA-47FB-8BE2-164A46324AC6}" destId="{524DA93E-06B9-4838-96F0-1485C4420D45}" srcOrd="3" destOrd="0" parTransId="{75BC1784-10B8-4A3A-86C2-88F185C98393}" sibTransId="{45523C6E-056C-4CFC-ACC0-EB7986723830}"/>
    <dgm:cxn modelId="{140D8482-1C3D-4A63-923A-641174579F1C}" type="presOf" srcId="{524DA93E-06B9-4838-96F0-1485C4420D45}" destId="{204D4ED2-9A0D-49BF-AD46-56717F69568B}" srcOrd="0" destOrd="0" presId="urn:microsoft.com/office/officeart/2018/2/layout/IconVerticalSolidList"/>
    <dgm:cxn modelId="{C4A38FD8-3904-42BA-BDC8-97905BB9E86A}" srcId="{069D447D-64CA-47FB-8BE2-164A46324AC6}" destId="{5D94C581-1314-40ED-A632-0836A01DAFCE}" srcOrd="0" destOrd="0" parTransId="{135A4284-1BAA-443E-8D83-4AE87ACD8F13}" sibTransId="{C7BF6629-E74D-4EB0-97C9-B53CDA772358}"/>
    <dgm:cxn modelId="{BA5EE1EA-4AF3-4D8A-92B6-794959756A76}" type="presOf" srcId="{14D6ED15-93B0-4856-91E1-9B36138F2DE5}" destId="{4DB7E44E-650A-48AC-B43D-F6AD2380CA66}" srcOrd="0" destOrd="0" presId="urn:microsoft.com/office/officeart/2018/2/layout/IconVerticalSolidList"/>
    <dgm:cxn modelId="{06AEE227-C14F-478E-B70C-B031E2E725D5}" type="presParOf" srcId="{C49E6EA4-A215-4E24-97E5-1EF196A3FE7D}" destId="{F5C89958-2F27-42FE-B50F-0A731DE936F6}" srcOrd="0" destOrd="0" presId="urn:microsoft.com/office/officeart/2018/2/layout/IconVerticalSolidList"/>
    <dgm:cxn modelId="{BDD94822-1F50-491A-A717-0F52D1EA1198}" type="presParOf" srcId="{F5C89958-2F27-42FE-B50F-0A731DE936F6}" destId="{47348E8C-0DB7-4AC4-B637-BE2C6D5F2A53}" srcOrd="0" destOrd="0" presId="urn:microsoft.com/office/officeart/2018/2/layout/IconVerticalSolidList"/>
    <dgm:cxn modelId="{A0FD392F-4F86-4D87-8606-91561175B7BB}" type="presParOf" srcId="{F5C89958-2F27-42FE-B50F-0A731DE936F6}" destId="{3DDBCB06-470E-42B9-9214-69F2D7DA0B4A}" srcOrd="1" destOrd="0" presId="urn:microsoft.com/office/officeart/2018/2/layout/IconVerticalSolidList"/>
    <dgm:cxn modelId="{70C4F475-BFAD-45D2-9EFB-3E33E8262658}" type="presParOf" srcId="{F5C89958-2F27-42FE-B50F-0A731DE936F6}" destId="{431BB2D8-E354-42BF-A2DA-CEB1903358EE}" srcOrd="2" destOrd="0" presId="urn:microsoft.com/office/officeart/2018/2/layout/IconVerticalSolidList"/>
    <dgm:cxn modelId="{3BBF20AE-6D4E-449A-A194-0D2847FA2EA7}" type="presParOf" srcId="{F5C89958-2F27-42FE-B50F-0A731DE936F6}" destId="{1BCA521B-E667-4EF6-AA47-25800ABBDE3C}" srcOrd="3" destOrd="0" presId="urn:microsoft.com/office/officeart/2018/2/layout/IconVerticalSolidList"/>
    <dgm:cxn modelId="{E291A96F-7B36-4FC4-81BA-02B5247D1938}" type="presParOf" srcId="{C49E6EA4-A215-4E24-97E5-1EF196A3FE7D}" destId="{E9609F2D-4220-419F-A689-45BB772C0D76}" srcOrd="1" destOrd="0" presId="urn:microsoft.com/office/officeart/2018/2/layout/IconVerticalSolidList"/>
    <dgm:cxn modelId="{35EB48B4-123B-47D5-832B-8253EE47B00F}" type="presParOf" srcId="{C49E6EA4-A215-4E24-97E5-1EF196A3FE7D}" destId="{185A6F12-4FB8-406E-8433-F80956ECF331}" srcOrd="2" destOrd="0" presId="urn:microsoft.com/office/officeart/2018/2/layout/IconVerticalSolidList"/>
    <dgm:cxn modelId="{412B5ED6-6960-4D7D-8CFA-D9010E1EA50F}" type="presParOf" srcId="{185A6F12-4FB8-406E-8433-F80956ECF331}" destId="{A82AB860-8ED1-4F9C-8C32-617C48CF1D1B}" srcOrd="0" destOrd="0" presId="urn:microsoft.com/office/officeart/2018/2/layout/IconVerticalSolidList"/>
    <dgm:cxn modelId="{F291DE6D-3623-47EB-932B-974EDFE81A49}" type="presParOf" srcId="{185A6F12-4FB8-406E-8433-F80956ECF331}" destId="{B7D1414E-5020-49F7-A232-4E58A224983B}" srcOrd="1" destOrd="0" presId="urn:microsoft.com/office/officeart/2018/2/layout/IconVerticalSolidList"/>
    <dgm:cxn modelId="{A162C7A8-E148-4C70-AB6F-BC5735E96DA9}" type="presParOf" srcId="{185A6F12-4FB8-406E-8433-F80956ECF331}" destId="{ACDA4F39-8E14-4D18-AE6F-DFED56B121C1}" srcOrd="2" destOrd="0" presId="urn:microsoft.com/office/officeart/2018/2/layout/IconVerticalSolidList"/>
    <dgm:cxn modelId="{58C837D9-5A9C-4D15-B85D-30BB6C1DECF0}" type="presParOf" srcId="{185A6F12-4FB8-406E-8433-F80956ECF331}" destId="{4DB7E44E-650A-48AC-B43D-F6AD2380CA66}" srcOrd="3" destOrd="0" presId="urn:microsoft.com/office/officeart/2018/2/layout/IconVerticalSolidList"/>
    <dgm:cxn modelId="{918CF21C-068C-4123-BC61-CB265CF95C8A}" type="presParOf" srcId="{C49E6EA4-A215-4E24-97E5-1EF196A3FE7D}" destId="{5FE710C1-41D5-4241-B496-E39F38E3D948}" srcOrd="3" destOrd="0" presId="urn:microsoft.com/office/officeart/2018/2/layout/IconVerticalSolidList"/>
    <dgm:cxn modelId="{264B8ED4-DF6B-4868-965B-46BFB61914EE}" type="presParOf" srcId="{C49E6EA4-A215-4E24-97E5-1EF196A3FE7D}" destId="{8AEB4E3F-8596-4E61-8682-E316E9970CA7}" srcOrd="4" destOrd="0" presId="urn:microsoft.com/office/officeart/2018/2/layout/IconVerticalSolidList"/>
    <dgm:cxn modelId="{23A8E045-DA49-42F8-8CA7-77249B87FD87}" type="presParOf" srcId="{8AEB4E3F-8596-4E61-8682-E316E9970CA7}" destId="{EC2503C0-DF4A-4C18-9EDB-5A242DB2B87B}" srcOrd="0" destOrd="0" presId="urn:microsoft.com/office/officeart/2018/2/layout/IconVerticalSolidList"/>
    <dgm:cxn modelId="{C93E0A04-DFFF-479F-B87C-28FA35930DB9}" type="presParOf" srcId="{8AEB4E3F-8596-4E61-8682-E316E9970CA7}" destId="{2EE6B5CD-D7B6-4E3A-BC95-833CABB14C7F}" srcOrd="1" destOrd="0" presId="urn:microsoft.com/office/officeart/2018/2/layout/IconVerticalSolidList"/>
    <dgm:cxn modelId="{CFC7B674-9414-476B-965F-19D1D54F75C4}" type="presParOf" srcId="{8AEB4E3F-8596-4E61-8682-E316E9970CA7}" destId="{DE3EB33F-0BCF-413B-9902-8201DCD91958}" srcOrd="2" destOrd="0" presId="urn:microsoft.com/office/officeart/2018/2/layout/IconVerticalSolidList"/>
    <dgm:cxn modelId="{690CB7D9-42B2-467C-885E-1C7F75DA518C}" type="presParOf" srcId="{8AEB4E3F-8596-4E61-8682-E316E9970CA7}" destId="{B2FC9EE0-8976-495F-84BF-3433DCEA8454}" srcOrd="3" destOrd="0" presId="urn:microsoft.com/office/officeart/2018/2/layout/IconVerticalSolidList"/>
    <dgm:cxn modelId="{A267A9F0-8F0E-4EF3-8DA3-BF6539DF9D07}" type="presParOf" srcId="{C49E6EA4-A215-4E24-97E5-1EF196A3FE7D}" destId="{178DF8F4-16E4-4722-B252-9DB7608A9474}" srcOrd="5" destOrd="0" presId="urn:microsoft.com/office/officeart/2018/2/layout/IconVerticalSolidList"/>
    <dgm:cxn modelId="{92C2AC34-F15C-49BB-85AE-43EB101AEB42}" type="presParOf" srcId="{C49E6EA4-A215-4E24-97E5-1EF196A3FE7D}" destId="{B7ABC6D7-D676-4C91-8EBE-CC4759879525}" srcOrd="6" destOrd="0" presId="urn:microsoft.com/office/officeart/2018/2/layout/IconVerticalSolidList"/>
    <dgm:cxn modelId="{F97D0664-05A2-46A7-90F7-5E3B47AA831E}" type="presParOf" srcId="{B7ABC6D7-D676-4C91-8EBE-CC4759879525}" destId="{1CD3C7BA-BD1D-4932-AFF0-1C25EBC77A53}" srcOrd="0" destOrd="0" presId="urn:microsoft.com/office/officeart/2018/2/layout/IconVerticalSolidList"/>
    <dgm:cxn modelId="{696B7337-8477-4381-97E0-D6288730D3D6}" type="presParOf" srcId="{B7ABC6D7-D676-4C91-8EBE-CC4759879525}" destId="{91244B0F-70DA-472C-876D-9C46F4393677}" srcOrd="1" destOrd="0" presId="urn:microsoft.com/office/officeart/2018/2/layout/IconVerticalSolidList"/>
    <dgm:cxn modelId="{6AF4C379-7F64-4834-B035-F28FAF889514}" type="presParOf" srcId="{B7ABC6D7-D676-4C91-8EBE-CC4759879525}" destId="{88CD8011-1BD3-4FB7-8D79-EDBD763C2A38}" srcOrd="2" destOrd="0" presId="urn:microsoft.com/office/officeart/2018/2/layout/IconVerticalSolidList"/>
    <dgm:cxn modelId="{9110EC5E-4569-4E13-A8E3-F1EA99C531F5}" type="presParOf" srcId="{B7ABC6D7-D676-4C91-8EBE-CC4759879525}" destId="{204D4ED2-9A0D-49BF-AD46-56717F69568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4B7BA1-9ECE-491F-9809-08C738148BF0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8FC78AD-791B-49EB-A067-9D193B99390B}">
      <dgm:prSet/>
      <dgm:spPr/>
      <dgm:t>
        <a:bodyPr/>
        <a:lstStyle/>
        <a:p>
          <a:r>
            <a:rPr lang="en-US" b="1"/>
            <a:t>Methodology</a:t>
          </a:r>
          <a:r>
            <a:rPr lang="en-US"/>
            <a:t>: Utilize exploratory data analysis (EDA) techniques to explore relationships within the dataset and statistical modeling to derive insights.</a:t>
          </a:r>
        </a:p>
      </dgm:t>
    </dgm:pt>
    <dgm:pt modelId="{C0970C83-76AB-4297-ACC0-82D24AD67926}" type="parTrans" cxnId="{CF256CCF-0743-4E48-8C3C-D9BDC2105766}">
      <dgm:prSet/>
      <dgm:spPr/>
      <dgm:t>
        <a:bodyPr/>
        <a:lstStyle/>
        <a:p>
          <a:endParaRPr lang="en-US"/>
        </a:p>
      </dgm:t>
    </dgm:pt>
    <dgm:pt modelId="{59E2818E-72DC-4FD7-9FF3-22898EB9A9C0}" type="sibTrans" cxnId="{CF256CCF-0743-4E48-8C3C-D9BDC2105766}">
      <dgm:prSet/>
      <dgm:spPr/>
      <dgm:t>
        <a:bodyPr/>
        <a:lstStyle/>
        <a:p>
          <a:endParaRPr lang="en-US"/>
        </a:p>
      </dgm:t>
    </dgm:pt>
    <dgm:pt modelId="{9F514C98-2872-4DCB-A832-5691CCB91DA5}">
      <dgm:prSet/>
      <dgm:spPr/>
      <dgm:t>
        <a:bodyPr/>
        <a:lstStyle/>
        <a:p>
          <a:r>
            <a:rPr lang="en-US" b="1"/>
            <a:t>Implementation</a:t>
          </a:r>
          <a:r>
            <a:rPr lang="en-US"/>
            <a:t>: Implement machine learning algorithms such as regression for price prediction and clustering for customer segmentation.</a:t>
          </a:r>
        </a:p>
      </dgm:t>
    </dgm:pt>
    <dgm:pt modelId="{8CC69668-1B00-454E-AF99-380C47B2F0C4}" type="parTrans" cxnId="{7CF922A1-3540-42DF-87B0-774D26C665C8}">
      <dgm:prSet/>
      <dgm:spPr/>
      <dgm:t>
        <a:bodyPr/>
        <a:lstStyle/>
        <a:p>
          <a:endParaRPr lang="en-US"/>
        </a:p>
      </dgm:t>
    </dgm:pt>
    <dgm:pt modelId="{9457AEDA-9F63-4782-AF03-633EC006C45F}" type="sibTrans" cxnId="{7CF922A1-3540-42DF-87B0-774D26C665C8}">
      <dgm:prSet/>
      <dgm:spPr/>
      <dgm:t>
        <a:bodyPr/>
        <a:lstStyle/>
        <a:p>
          <a:endParaRPr lang="en-US"/>
        </a:p>
      </dgm:t>
    </dgm:pt>
    <dgm:pt modelId="{603AB44B-E31B-4565-8759-91EC36B51C33}">
      <dgm:prSet/>
      <dgm:spPr/>
      <dgm:t>
        <a:bodyPr/>
        <a:lstStyle/>
        <a:p>
          <a:r>
            <a:rPr lang="en-US" b="1"/>
            <a:t>Approach</a:t>
          </a:r>
          <a:r>
            <a:rPr lang="en-US"/>
            <a:t>: Predict optimal price points based on identified factors influencing pricing decisions.</a:t>
          </a:r>
        </a:p>
      </dgm:t>
    </dgm:pt>
    <dgm:pt modelId="{A9E79F56-9E67-49A6-859F-3308D79EE3CC}" type="parTrans" cxnId="{262977E6-FC40-475E-9739-BEE19D2BB9DA}">
      <dgm:prSet/>
      <dgm:spPr/>
      <dgm:t>
        <a:bodyPr/>
        <a:lstStyle/>
        <a:p>
          <a:endParaRPr lang="en-US"/>
        </a:p>
      </dgm:t>
    </dgm:pt>
    <dgm:pt modelId="{EA20A81D-7033-40EE-8DFB-5AE6EB884D51}" type="sibTrans" cxnId="{262977E6-FC40-475E-9739-BEE19D2BB9DA}">
      <dgm:prSet/>
      <dgm:spPr/>
      <dgm:t>
        <a:bodyPr/>
        <a:lstStyle/>
        <a:p>
          <a:endParaRPr lang="en-US"/>
        </a:p>
      </dgm:t>
    </dgm:pt>
    <dgm:pt modelId="{B2693D22-A9FC-4735-AB86-3B90084F02E0}">
      <dgm:prSet/>
      <dgm:spPr/>
      <dgm:t>
        <a:bodyPr/>
        <a:lstStyle/>
        <a:p>
          <a:r>
            <a:rPr lang="en-US" b="1"/>
            <a:t>Technologies</a:t>
          </a:r>
          <a:r>
            <a:rPr lang="en-US"/>
            <a:t>: Employ Python programming language with libraries like Pandas and Scikit-Learn for data processing and modeling tas</a:t>
          </a:r>
        </a:p>
      </dgm:t>
    </dgm:pt>
    <dgm:pt modelId="{31CB40F9-AB8D-4438-9971-0A93E47A4AA0}" type="parTrans" cxnId="{D447B1A0-23F7-4A3A-B2AE-983BF0BBECC3}">
      <dgm:prSet/>
      <dgm:spPr/>
      <dgm:t>
        <a:bodyPr/>
        <a:lstStyle/>
        <a:p>
          <a:endParaRPr lang="en-US"/>
        </a:p>
      </dgm:t>
    </dgm:pt>
    <dgm:pt modelId="{1E70EE5B-1295-42B3-B1C9-1E1CC7408564}" type="sibTrans" cxnId="{D447B1A0-23F7-4A3A-B2AE-983BF0BBECC3}">
      <dgm:prSet/>
      <dgm:spPr/>
      <dgm:t>
        <a:bodyPr/>
        <a:lstStyle/>
        <a:p>
          <a:endParaRPr lang="en-US"/>
        </a:p>
      </dgm:t>
    </dgm:pt>
    <dgm:pt modelId="{3275A6FA-3BFB-461E-9A7B-B5C5C81D38E1}" type="pres">
      <dgm:prSet presAssocID="{894B7BA1-9ECE-491F-9809-08C738148BF0}" presName="outerComposite" presStyleCnt="0">
        <dgm:presLayoutVars>
          <dgm:chMax val="5"/>
          <dgm:dir/>
          <dgm:resizeHandles val="exact"/>
        </dgm:presLayoutVars>
      </dgm:prSet>
      <dgm:spPr/>
    </dgm:pt>
    <dgm:pt modelId="{4773C017-8D9E-4896-ADC7-23C60E1C7257}" type="pres">
      <dgm:prSet presAssocID="{894B7BA1-9ECE-491F-9809-08C738148BF0}" presName="dummyMaxCanvas" presStyleCnt="0">
        <dgm:presLayoutVars/>
      </dgm:prSet>
      <dgm:spPr/>
    </dgm:pt>
    <dgm:pt modelId="{838FAE01-3289-477F-831E-5036EB16252E}" type="pres">
      <dgm:prSet presAssocID="{894B7BA1-9ECE-491F-9809-08C738148BF0}" presName="FourNodes_1" presStyleLbl="node1" presStyleIdx="0" presStyleCnt="4">
        <dgm:presLayoutVars>
          <dgm:bulletEnabled val="1"/>
        </dgm:presLayoutVars>
      </dgm:prSet>
      <dgm:spPr/>
    </dgm:pt>
    <dgm:pt modelId="{52A5129C-3687-4091-98DD-2425063004C7}" type="pres">
      <dgm:prSet presAssocID="{894B7BA1-9ECE-491F-9809-08C738148BF0}" presName="FourNodes_2" presStyleLbl="node1" presStyleIdx="1" presStyleCnt="4">
        <dgm:presLayoutVars>
          <dgm:bulletEnabled val="1"/>
        </dgm:presLayoutVars>
      </dgm:prSet>
      <dgm:spPr/>
    </dgm:pt>
    <dgm:pt modelId="{3AEA33D6-061D-4CFE-87C8-9228120AA2A1}" type="pres">
      <dgm:prSet presAssocID="{894B7BA1-9ECE-491F-9809-08C738148BF0}" presName="FourNodes_3" presStyleLbl="node1" presStyleIdx="2" presStyleCnt="4">
        <dgm:presLayoutVars>
          <dgm:bulletEnabled val="1"/>
        </dgm:presLayoutVars>
      </dgm:prSet>
      <dgm:spPr/>
    </dgm:pt>
    <dgm:pt modelId="{27B0672E-68BE-4E51-9295-E2D8C74626BA}" type="pres">
      <dgm:prSet presAssocID="{894B7BA1-9ECE-491F-9809-08C738148BF0}" presName="FourNodes_4" presStyleLbl="node1" presStyleIdx="3" presStyleCnt="4">
        <dgm:presLayoutVars>
          <dgm:bulletEnabled val="1"/>
        </dgm:presLayoutVars>
      </dgm:prSet>
      <dgm:spPr/>
    </dgm:pt>
    <dgm:pt modelId="{722654F4-850A-4EA8-A69C-6B49D8253C8C}" type="pres">
      <dgm:prSet presAssocID="{894B7BA1-9ECE-491F-9809-08C738148BF0}" presName="FourConn_1-2" presStyleLbl="fgAccFollowNode1" presStyleIdx="0" presStyleCnt="3">
        <dgm:presLayoutVars>
          <dgm:bulletEnabled val="1"/>
        </dgm:presLayoutVars>
      </dgm:prSet>
      <dgm:spPr/>
    </dgm:pt>
    <dgm:pt modelId="{03739D2C-563C-45EE-9AE5-484C8D65E461}" type="pres">
      <dgm:prSet presAssocID="{894B7BA1-9ECE-491F-9809-08C738148BF0}" presName="FourConn_2-3" presStyleLbl="fgAccFollowNode1" presStyleIdx="1" presStyleCnt="3">
        <dgm:presLayoutVars>
          <dgm:bulletEnabled val="1"/>
        </dgm:presLayoutVars>
      </dgm:prSet>
      <dgm:spPr/>
    </dgm:pt>
    <dgm:pt modelId="{8807DC94-4EA7-49A9-8FA9-9CAA925D40A3}" type="pres">
      <dgm:prSet presAssocID="{894B7BA1-9ECE-491F-9809-08C738148BF0}" presName="FourConn_3-4" presStyleLbl="fgAccFollowNode1" presStyleIdx="2" presStyleCnt="3">
        <dgm:presLayoutVars>
          <dgm:bulletEnabled val="1"/>
        </dgm:presLayoutVars>
      </dgm:prSet>
      <dgm:spPr/>
    </dgm:pt>
    <dgm:pt modelId="{BCF76D01-7489-41CA-901F-17D310279703}" type="pres">
      <dgm:prSet presAssocID="{894B7BA1-9ECE-491F-9809-08C738148BF0}" presName="FourNodes_1_text" presStyleLbl="node1" presStyleIdx="3" presStyleCnt="4">
        <dgm:presLayoutVars>
          <dgm:bulletEnabled val="1"/>
        </dgm:presLayoutVars>
      </dgm:prSet>
      <dgm:spPr/>
    </dgm:pt>
    <dgm:pt modelId="{D2DB7306-EAE6-4665-B14C-CE6A20E3BADF}" type="pres">
      <dgm:prSet presAssocID="{894B7BA1-9ECE-491F-9809-08C738148BF0}" presName="FourNodes_2_text" presStyleLbl="node1" presStyleIdx="3" presStyleCnt="4">
        <dgm:presLayoutVars>
          <dgm:bulletEnabled val="1"/>
        </dgm:presLayoutVars>
      </dgm:prSet>
      <dgm:spPr/>
    </dgm:pt>
    <dgm:pt modelId="{826CADCF-4DBF-4A41-A613-704488CE6B2E}" type="pres">
      <dgm:prSet presAssocID="{894B7BA1-9ECE-491F-9809-08C738148BF0}" presName="FourNodes_3_text" presStyleLbl="node1" presStyleIdx="3" presStyleCnt="4">
        <dgm:presLayoutVars>
          <dgm:bulletEnabled val="1"/>
        </dgm:presLayoutVars>
      </dgm:prSet>
      <dgm:spPr/>
    </dgm:pt>
    <dgm:pt modelId="{657E6AA9-38D8-4D1C-888C-E9F3E77DDFCF}" type="pres">
      <dgm:prSet presAssocID="{894B7BA1-9ECE-491F-9809-08C738148BF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06169C01-3B51-4665-B744-01A0E6E04532}" type="presOf" srcId="{A8FC78AD-791B-49EB-A067-9D193B99390B}" destId="{838FAE01-3289-477F-831E-5036EB16252E}" srcOrd="0" destOrd="0" presId="urn:microsoft.com/office/officeart/2005/8/layout/vProcess5"/>
    <dgm:cxn modelId="{18543A0C-ACDD-4532-8369-A061230E0E2D}" type="presOf" srcId="{59E2818E-72DC-4FD7-9FF3-22898EB9A9C0}" destId="{722654F4-850A-4EA8-A69C-6B49D8253C8C}" srcOrd="0" destOrd="0" presId="urn:microsoft.com/office/officeart/2005/8/layout/vProcess5"/>
    <dgm:cxn modelId="{05E64411-87A9-4F51-AB4A-70EB3090F6ED}" type="presOf" srcId="{9F514C98-2872-4DCB-A832-5691CCB91DA5}" destId="{52A5129C-3687-4091-98DD-2425063004C7}" srcOrd="0" destOrd="0" presId="urn:microsoft.com/office/officeart/2005/8/layout/vProcess5"/>
    <dgm:cxn modelId="{C0318027-3CE0-401F-B1EB-11ACEF0B7753}" type="presOf" srcId="{603AB44B-E31B-4565-8759-91EC36B51C33}" destId="{3AEA33D6-061D-4CFE-87C8-9228120AA2A1}" srcOrd="0" destOrd="0" presId="urn:microsoft.com/office/officeart/2005/8/layout/vProcess5"/>
    <dgm:cxn modelId="{CFD2A65E-6F95-43A5-9D1E-3EB074111FAE}" type="presOf" srcId="{9F514C98-2872-4DCB-A832-5691CCB91DA5}" destId="{D2DB7306-EAE6-4665-B14C-CE6A20E3BADF}" srcOrd="1" destOrd="0" presId="urn:microsoft.com/office/officeart/2005/8/layout/vProcess5"/>
    <dgm:cxn modelId="{2AF6D360-E33B-4F91-A609-442DFEB77D70}" type="presOf" srcId="{B2693D22-A9FC-4735-AB86-3B90084F02E0}" destId="{27B0672E-68BE-4E51-9295-E2D8C74626BA}" srcOrd="0" destOrd="0" presId="urn:microsoft.com/office/officeart/2005/8/layout/vProcess5"/>
    <dgm:cxn modelId="{E42EC982-7DE0-401E-A4B2-C11BB35DA5B6}" type="presOf" srcId="{A8FC78AD-791B-49EB-A067-9D193B99390B}" destId="{BCF76D01-7489-41CA-901F-17D310279703}" srcOrd="1" destOrd="0" presId="urn:microsoft.com/office/officeart/2005/8/layout/vProcess5"/>
    <dgm:cxn modelId="{CC7BAB9C-B4D6-4E55-BAD9-11DAE86678D6}" type="presOf" srcId="{603AB44B-E31B-4565-8759-91EC36B51C33}" destId="{826CADCF-4DBF-4A41-A613-704488CE6B2E}" srcOrd="1" destOrd="0" presId="urn:microsoft.com/office/officeart/2005/8/layout/vProcess5"/>
    <dgm:cxn modelId="{D447B1A0-23F7-4A3A-B2AE-983BF0BBECC3}" srcId="{894B7BA1-9ECE-491F-9809-08C738148BF0}" destId="{B2693D22-A9FC-4735-AB86-3B90084F02E0}" srcOrd="3" destOrd="0" parTransId="{31CB40F9-AB8D-4438-9971-0A93E47A4AA0}" sibTransId="{1E70EE5B-1295-42B3-B1C9-1E1CC7408564}"/>
    <dgm:cxn modelId="{7CF922A1-3540-42DF-87B0-774D26C665C8}" srcId="{894B7BA1-9ECE-491F-9809-08C738148BF0}" destId="{9F514C98-2872-4DCB-A832-5691CCB91DA5}" srcOrd="1" destOrd="0" parTransId="{8CC69668-1B00-454E-AF99-380C47B2F0C4}" sibTransId="{9457AEDA-9F63-4782-AF03-633EC006C45F}"/>
    <dgm:cxn modelId="{14B24CB0-9EF4-405C-ADCF-CF4C3F6D080F}" type="presOf" srcId="{EA20A81D-7033-40EE-8DFB-5AE6EB884D51}" destId="{8807DC94-4EA7-49A9-8FA9-9CAA925D40A3}" srcOrd="0" destOrd="0" presId="urn:microsoft.com/office/officeart/2005/8/layout/vProcess5"/>
    <dgm:cxn modelId="{9FED28B8-3608-492B-8AC5-A5BA5C67A5F3}" type="presOf" srcId="{9457AEDA-9F63-4782-AF03-633EC006C45F}" destId="{03739D2C-563C-45EE-9AE5-484C8D65E461}" srcOrd="0" destOrd="0" presId="urn:microsoft.com/office/officeart/2005/8/layout/vProcess5"/>
    <dgm:cxn modelId="{A1AEB1BA-06B6-4640-A0B0-6ACCEAEACED6}" type="presOf" srcId="{894B7BA1-9ECE-491F-9809-08C738148BF0}" destId="{3275A6FA-3BFB-461E-9A7B-B5C5C81D38E1}" srcOrd="0" destOrd="0" presId="urn:microsoft.com/office/officeart/2005/8/layout/vProcess5"/>
    <dgm:cxn modelId="{CF256CCF-0743-4E48-8C3C-D9BDC2105766}" srcId="{894B7BA1-9ECE-491F-9809-08C738148BF0}" destId="{A8FC78AD-791B-49EB-A067-9D193B99390B}" srcOrd="0" destOrd="0" parTransId="{C0970C83-76AB-4297-ACC0-82D24AD67926}" sibTransId="{59E2818E-72DC-4FD7-9FF3-22898EB9A9C0}"/>
    <dgm:cxn modelId="{262977E6-FC40-475E-9739-BEE19D2BB9DA}" srcId="{894B7BA1-9ECE-491F-9809-08C738148BF0}" destId="{603AB44B-E31B-4565-8759-91EC36B51C33}" srcOrd="2" destOrd="0" parTransId="{A9E79F56-9E67-49A6-859F-3308D79EE3CC}" sibTransId="{EA20A81D-7033-40EE-8DFB-5AE6EB884D51}"/>
    <dgm:cxn modelId="{F3142FEE-0B7B-4E84-8C05-33C982C7FF70}" type="presOf" srcId="{B2693D22-A9FC-4735-AB86-3B90084F02E0}" destId="{657E6AA9-38D8-4D1C-888C-E9F3E77DDFCF}" srcOrd="1" destOrd="0" presId="urn:microsoft.com/office/officeart/2005/8/layout/vProcess5"/>
    <dgm:cxn modelId="{9C2BB74A-1593-4E17-ABE7-80B333AC0BDA}" type="presParOf" srcId="{3275A6FA-3BFB-461E-9A7B-B5C5C81D38E1}" destId="{4773C017-8D9E-4896-ADC7-23C60E1C7257}" srcOrd="0" destOrd="0" presId="urn:microsoft.com/office/officeart/2005/8/layout/vProcess5"/>
    <dgm:cxn modelId="{6F409868-A1E9-4A4E-814A-46AF0EC4CA4F}" type="presParOf" srcId="{3275A6FA-3BFB-461E-9A7B-B5C5C81D38E1}" destId="{838FAE01-3289-477F-831E-5036EB16252E}" srcOrd="1" destOrd="0" presId="urn:microsoft.com/office/officeart/2005/8/layout/vProcess5"/>
    <dgm:cxn modelId="{C04A7232-83B5-4517-A52F-B8187BFBBFAC}" type="presParOf" srcId="{3275A6FA-3BFB-461E-9A7B-B5C5C81D38E1}" destId="{52A5129C-3687-4091-98DD-2425063004C7}" srcOrd="2" destOrd="0" presId="urn:microsoft.com/office/officeart/2005/8/layout/vProcess5"/>
    <dgm:cxn modelId="{2E159667-A291-484B-B180-1AE6088D6E01}" type="presParOf" srcId="{3275A6FA-3BFB-461E-9A7B-B5C5C81D38E1}" destId="{3AEA33D6-061D-4CFE-87C8-9228120AA2A1}" srcOrd="3" destOrd="0" presId="urn:microsoft.com/office/officeart/2005/8/layout/vProcess5"/>
    <dgm:cxn modelId="{5B184ACF-A100-438B-96F9-27853E147D0C}" type="presParOf" srcId="{3275A6FA-3BFB-461E-9A7B-B5C5C81D38E1}" destId="{27B0672E-68BE-4E51-9295-E2D8C74626BA}" srcOrd="4" destOrd="0" presId="urn:microsoft.com/office/officeart/2005/8/layout/vProcess5"/>
    <dgm:cxn modelId="{47057791-5607-4FFD-90AB-32DC52EF0925}" type="presParOf" srcId="{3275A6FA-3BFB-461E-9A7B-B5C5C81D38E1}" destId="{722654F4-850A-4EA8-A69C-6B49D8253C8C}" srcOrd="5" destOrd="0" presId="urn:microsoft.com/office/officeart/2005/8/layout/vProcess5"/>
    <dgm:cxn modelId="{E117C6E6-0EFD-4DCA-BAAB-3FB685F3C81B}" type="presParOf" srcId="{3275A6FA-3BFB-461E-9A7B-B5C5C81D38E1}" destId="{03739D2C-563C-45EE-9AE5-484C8D65E461}" srcOrd="6" destOrd="0" presId="urn:microsoft.com/office/officeart/2005/8/layout/vProcess5"/>
    <dgm:cxn modelId="{1A725CBD-1416-4C1B-A846-89442BFE595C}" type="presParOf" srcId="{3275A6FA-3BFB-461E-9A7B-B5C5C81D38E1}" destId="{8807DC94-4EA7-49A9-8FA9-9CAA925D40A3}" srcOrd="7" destOrd="0" presId="urn:microsoft.com/office/officeart/2005/8/layout/vProcess5"/>
    <dgm:cxn modelId="{F003DFFE-91C4-468F-82A3-8F90341CCABC}" type="presParOf" srcId="{3275A6FA-3BFB-461E-9A7B-B5C5C81D38E1}" destId="{BCF76D01-7489-41CA-901F-17D310279703}" srcOrd="8" destOrd="0" presId="urn:microsoft.com/office/officeart/2005/8/layout/vProcess5"/>
    <dgm:cxn modelId="{D69E82EE-75CB-4B0C-A46E-12425CEA6924}" type="presParOf" srcId="{3275A6FA-3BFB-461E-9A7B-B5C5C81D38E1}" destId="{D2DB7306-EAE6-4665-B14C-CE6A20E3BADF}" srcOrd="9" destOrd="0" presId="urn:microsoft.com/office/officeart/2005/8/layout/vProcess5"/>
    <dgm:cxn modelId="{737B905B-EF4D-472A-9918-0E37CCE015F2}" type="presParOf" srcId="{3275A6FA-3BFB-461E-9A7B-B5C5C81D38E1}" destId="{826CADCF-4DBF-4A41-A613-704488CE6B2E}" srcOrd="10" destOrd="0" presId="urn:microsoft.com/office/officeart/2005/8/layout/vProcess5"/>
    <dgm:cxn modelId="{A00A0B2D-075A-4E49-8C74-2E207B67B510}" type="presParOf" srcId="{3275A6FA-3BFB-461E-9A7B-B5C5C81D38E1}" destId="{657E6AA9-38D8-4D1C-888C-E9F3E77DDFC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45C364-B52E-4017-B2C5-5A6B4FBCFB4A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1C4FE87-00A6-45B0-9265-3F0371500550}">
      <dgm:prSet/>
      <dgm:spPr/>
      <dgm:t>
        <a:bodyPr/>
        <a:lstStyle/>
        <a:p>
          <a:r>
            <a:rPr lang="en-US"/>
            <a:t>The primary goal of this project is to develop a predictive model that accurately estimates the price of used Toyota Corolla cars. </a:t>
          </a:r>
        </a:p>
      </dgm:t>
    </dgm:pt>
    <dgm:pt modelId="{772FDFF6-C2EA-4778-8FD9-EA4C51FB8895}" type="parTrans" cxnId="{6B35CF5C-D630-47BA-97C4-8B6AA3F50301}">
      <dgm:prSet/>
      <dgm:spPr/>
      <dgm:t>
        <a:bodyPr/>
        <a:lstStyle/>
        <a:p>
          <a:endParaRPr lang="en-US"/>
        </a:p>
      </dgm:t>
    </dgm:pt>
    <dgm:pt modelId="{2AEBB40C-4337-4681-A85B-7FE8175B021F}" type="sibTrans" cxnId="{6B35CF5C-D630-47BA-97C4-8B6AA3F50301}">
      <dgm:prSet/>
      <dgm:spPr/>
      <dgm:t>
        <a:bodyPr/>
        <a:lstStyle/>
        <a:p>
          <a:endParaRPr lang="en-US"/>
        </a:p>
      </dgm:t>
    </dgm:pt>
    <dgm:pt modelId="{9FDD9DAE-96A6-4EA4-A5E9-610AC2C9DB71}">
      <dgm:prSet/>
      <dgm:spPr/>
      <dgm:t>
        <a:bodyPr/>
        <a:lstStyle/>
        <a:p>
          <a:r>
            <a:rPr lang="en-US" b="1"/>
            <a:t>Determine Fair Trade-In Prices</a:t>
          </a:r>
          <a:r>
            <a:rPr lang="en-US"/>
            <a:t>: Offer fair prices to customers trading in their used Toyota cars.</a:t>
          </a:r>
        </a:p>
      </dgm:t>
    </dgm:pt>
    <dgm:pt modelId="{4164CC9F-5096-4971-A9F9-FCF6C9FBF20A}" type="parTrans" cxnId="{C33F7F74-9337-4E5D-BED7-355EEF486E50}">
      <dgm:prSet/>
      <dgm:spPr/>
      <dgm:t>
        <a:bodyPr/>
        <a:lstStyle/>
        <a:p>
          <a:endParaRPr lang="en-US"/>
        </a:p>
      </dgm:t>
    </dgm:pt>
    <dgm:pt modelId="{8A3D5ED9-AD31-481C-93B5-F8BCD5C22CF2}" type="sibTrans" cxnId="{C33F7F74-9337-4E5D-BED7-355EEF486E50}">
      <dgm:prSet/>
      <dgm:spPr/>
      <dgm:t>
        <a:bodyPr/>
        <a:lstStyle/>
        <a:p>
          <a:endParaRPr lang="en-US"/>
        </a:p>
      </dgm:t>
    </dgm:pt>
    <dgm:pt modelId="{96DF4421-53F7-4ADF-BB15-4AC6C5C516C1}">
      <dgm:prSet/>
      <dgm:spPr/>
      <dgm:t>
        <a:bodyPr/>
        <a:lstStyle/>
        <a:p>
          <a:r>
            <a:rPr lang="en-US" b="1"/>
            <a:t>Ensure Profit Margins</a:t>
          </a:r>
          <a:r>
            <a:rPr lang="en-US"/>
            <a:t>: Sell the used cars at a price that ensures a reasonable profit margin.</a:t>
          </a:r>
        </a:p>
      </dgm:t>
    </dgm:pt>
    <dgm:pt modelId="{C0BD7624-4D65-4EF6-89CA-6C3679639B84}" type="parTrans" cxnId="{621D1796-4B7E-4E26-960A-A12A583CA987}">
      <dgm:prSet/>
      <dgm:spPr/>
      <dgm:t>
        <a:bodyPr/>
        <a:lstStyle/>
        <a:p>
          <a:endParaRPr lang="en-US"/>
        </a:p>
      </dgm:t>
    </dgm:pt>
    <dgm:pt modelId="{6C720F93-6F2F-4087-89FF-C8A9B9E9240F}" type="sibTrans" cxnId="{621D1796-4B7E-4E26-960A-A12A583CA987}">
      <dgm:prSet/>
      <dgm:spPr/>
      <dgm:t>
        <a:bodyPr/>
        <a:lstStyle/>
        <a:p>
          <a:endParaRPr lang="en-US"/>
        </a:p>
      </dgm:t>
    </dgm:pt>
    <dgm:pt modelId="{3B14919E-9FC3-4AD4-B143-00C29BDC260B}">
      <dgm:prSet/>
      <dgm:spPr/>
      <dgm:t>
        <a:bodyPr/>
        <a:lstStyle/>
        <a:p>
          <a:r>
            <a:rPr lang="en-US" b="1"/>
            <a:t>Make Data-Driven Decisions</a:t>
          </a:r>
          <a:r>
            <a:rPr lang="en-US"/>
            <a:t>: Use historical data to inform pricing strategies and promotional offers.</a:t>
          </a:r>
        </a:p>
      </dgm:t>
    </dgm:pt>
    <dgm:pt modelId="{14EAC490-EF7D-4349-916D-314C404ADA85}" type="parTrans" cxnId="{F766A87F-24DF-4994-A884-F81D2BB93779}">
      <dgm:prSet/>
      <dgm:spPr/>
      <dgm:t>
        <a:bodyPr/>
        <a:lstStyle/>
        <a:p>
          <a:endParaRPr lang="en-US"/>
        </a:p>
      </dgm:t>
    </dgm:pt>
    <dgm:pt modelId="{4246039B-FA4C-42EF-9295-DCF2FB0D2E52}" type="sibTrans" cxnId="{F766A87F-24DF-4994-A884-F81D2BB93779}">
      <dgm:prSet/>
      <dgm:spPr/>
      <dgm:t>
        <a:bodyPr/>
        <a:lstStyle/>
        <a:p>
          <a:endParaRPr lang="en-US"/>
        </a:p>
      </dgm:t>
    </dgm:pt>
    <dgm:pt modelId="{46BA3123-0497-4A8B-B79E-D254080752FF}" type="pres">
      <dgm:prSet presAssocID="{5A45C364-B52E-4017-B2C5-5A6B4FBCFB4A}" presName="diagram" presStyleCnt="0">
        <dgm:presLayoutVars>
          <dgm:dir/>
          <dgm:resizeHandles val="exact"/>
        </dgm:presLayoutVars>
      </dgm:prSet>
      <dgm:spPr/>
    </dgm:pt>
    <dgm:pt modelId="{E0047AEB-193D-4576-BAE8-FF7996400AC5}" type="pres">
      <dgm:prSet presAssocID="{31C4FE87-00A6-45B0-9265-3F0371500550}" presName="node" presStyleLbl="node1" presStyleIdx="0" presStyleCnt="4">
        <dgm:presLayoutVars>
          <dgm:bulletEnabled val="1"/>
        </dgm:presLayoutVars>
      </dgm:prSet>
      <dgm:spPr/>
    </dgm:pt>
    <dgm:pt modelId="{57EC58D4-B988-4C94-B425-6F82C1E78709}" type="pres">
      <dgm:prSet presAssocID="{2AEBB40C-4337-4681-A85B-7FE8175B021F}" presName="sibTrans" presStyleCnt="0"/>
      <dgm:spPr/>
    </dgm:pt>
    <dgm:pt modelId="{3CC68FE7-4D74-4BF5-A343-8B9F3F2B3BA6}" type="pres">
      <dgm:prSet presAssocID="{9FDD9DAE-96A6-4EA4-A5E9-610AC2C9DB71}" presName="node" presStyleLbl="node1" presStyleIdx="1" presStyleCnt="4">
        <dgm:presLayoutVars>
          <dgm:bulletEnabled val="1"/>
        </dgm:presLayoutVars>
      </dgm:prSet>
      <dgm:spPr/>
    </dgm:pt>
    <dgm:pt modelId="{4E9845B1-C374-4C21-A0A5-F811DBF6ED00}" type="pres">
      <dgm:prSet presAssocID="{8A3D5ED9-AD31-481C-93B5-F8BCD5C22CF2}" presName="sibTrans" presStyleCnt="0"/>
      <dgm:spPr/>
    </dgm:pt>
    <dgm:pt modelId="{63038D8B-F6FE-49C6-86FC-C594F07D41D2}" type="pres">
      <dgm:prSet presAssocID="{96DF4421-53F7-4ADF-BB15-4AC6C5C516C1}" presName="node" presStyleLbl="node1" presStyleIdx="2" presStyleCnt="4">
        <dgm:presLayoutVars>
          <dgm:bulletEnabled val="1"/>
        </dgm:presLayoutVars>
      </dgm:prSet>
      <dgm:spPr/>
    </dgm:pt>
    <dgm:pt modelId="{5D3D0B6D-DA1E-4178-B59E-F223F9A7BE69}" type="pres">
      <dgm:prSet presAssocID="{6C720F93-6F2F-4087-89FF-C8A9B9E9240F}" presName="sibTrans" presStyleCnt="0"/>
      <dgm:spPr/>
    </dgm:pt>
    <dgm:pt modelId="{5A037F6C-8231-4005-AEA7-0736B2BE2DBD}" type="pres">
      <dgm:prSet presAssocID="{3B14919E-9FC3-4AD4-B143-00C29BDC260B}" presName="node" presStyleLbl="node1" presStyleIdx="3" presStyleCnt="4">
        <dgm:presLayoutVars>
          <dgm:bulletEnabled val="1"/>
        </dgm:presLayoutVars>
      </dgm:prSet>
      <dgm:spPr/>
    </dgm:pt>
  </dgm:ptLst>
  <dgm:cxnLst>
    <dgm:cxn modelId="{153EA33D-AB74-4992-9E64-5A4703E13FEB}" type="presOf" srcId="{9FDD9DAE-96A6-4EA4-A5E9-610AC2C9DB71}" destId="{3CC68FE7-4D74-4BF5-A343-8B9F3F2B3BA6}" srcOrd="0" destOrd="0" presId="urn:microsoft.com/office/officeart/2005/8/layout/default"/>
    <dgm:cxn modelId="{6B35CF5C-D630-47BA-97C4-8B6AA3F50301}" srcId="{5A45C364-B52E-4017-B2C5-5A6B4FBCFB4A}" destId="{31C4FE87-00A6-45B0-9265-3F0371500550}" srcOrd="0" destOrd="0" parTransId="{772FDFF6-C2EA-4778-8FD9-EA4C51FB8895}" sibTransId="{2AEBB40C-4337-4681-A85B-7FE8175B021F}"/>
    <dgm:cxn modelId="{668BA451-BD1F-4F4B-943E-B396EF595078}" type="presOf" srcId="{5A45C364-B52E-4017-B2C5-5A6B4FBCFB4A}" destId="{46BA3123-0497-4A8B-B79E-D254080752FF}" srcOrd="0" destOrd="0" presId="urn:microsoft.com/office/officeart/2005/8/layout/default"/>
    <dgm:cxn modelId="{C33F7F74-9337-4E5D-BED7-355EEF486E50}" srcId="{5A45C364-B52E-4017-B2C5-5A6B4FBCFB4A}" destId="{9FDD9DAE-96A6-4EA4-A5E9-610AC2C9DB71}" srcOrd="1" destOrd="0" parTransId="{4164CC9F-5096-4971-A9F9-FCF6C9FBF20A}" sibTransId="{8A3D5ED9-AD31-481C-93B5-F8BCD5C22CF2}"/>
    <dgm:cxn modelId="{F766A87F-24DF-4994-A884-F81D2BB93779}" srcId="{5A45C364-B52E-4017-B2C5-5A6B4FBCFB4A}" destId="{3B14919E-9FC3-4AD4-B143-00C29BDC260B}" srcOrd="3" destOrd="0" parTransId="{14EAC490-EF7D-4349-916D-314C404ADA85}" sibTransId="{4246039B-FA4C-42EF-9295-DCF2FB0D2E52}"/>
    <dgm:cxn modelId="{72423586-9336-4BB0-BC62-CAD43FB682A8}" type="presOf" srcId="{3B14919E-9FC3-4AD4-B143-00C29BDC260B}" destId="{5A037F6C-8231-4005-AEA7-0736B2BE2DBD}" srcOrd="0" destOrd="0" presId="urn:microsoft.com/office/officeart/2005/8/layout/default"/>
    <dgm:cxn modelId="{621D1796-4B7E-4E26-960A-A12A583CA987}" srcId="{5A45C364-B52E-4017-B2C5-5A6B4FBCFB4A}" destId="{96DF4421-53F7-4ADF-BB15-4AC6C5C516C1}" srcOrd="2" destOrd="0" parTransId="{C0BD7624-4D65-4EF6-89CA-6C3679639B84}" sibTransId="{6C720F93-6F2F-4087-89FF-C8A9B9E9240F}"/>
    <dgm:cxn modelId="{E732A3BE-53F0-4CAB-87B8-E71DCDD893D3}" type="presOf" srcId="{96DF4421-53F7-4ADF-BB15-4AC6C5C516C1}" destId="{63038D8B-F6FE-49C6-86FC-C594F07D41D2}" srcOrd="0" destOrd="0" presId="urn:microsoft.com/office/officeart/2005/8/layout/default"/>
    <dgm:cxn modelId="{FDA6ADCE-8A09-46FD-AEF3-52B25C7862A9}" type="presOf" srcId="{31C4FE87-00A6-45B0-9265-3F0371500550}" destId="{E0047AEB-193D-4576-BAE8-FF7996400AC5}" srcOrd="0" destOrd="0" presId="urn:microsoft.com/office/officeart/2005/8/layout/default"/>
    <dgm:cxn modelId="{653EB060-7F90-4AB9-B3CD-32250EDF8E48}" type="presParOf" srcId="{46BA3123-0497-4A8B-B79E-D254080752FF}" destId="{E0047AEB-193D-4576-BAE8-FF7996400AC5}" srcOrd="0" destOrd="0" presId="urn:microsoft.com/office/officeart/2005/8/layout/default"/>
    <dgm:cxn modelId="{3229485A-6539-4B6D-AB76-6F169B57906E}" type="presParOf" srcId="{46BA3123-0497-4A8B-B79E-D254080752FF}" destId="{57EC58D4-B988-4C94-B425-6F82C1E78709}" srcOrd="1" destOrd="0" presId="urn:microsoft.com/office/officeart/2005/8/layout/default"/>
    <dgm:cxn modelId="{7DADB749-BF94-4665-8157-5391363748DE}" type="presParOf" srcId="{46BA3123-0497-4A8B-B79E-D254080752FF}" destId="{3CC68FE7-4D74-4BF5-A343-8B9F3F2B3BA6}" srcOrd="2" destOrd="0" presId="urn:microsoft.com/office/officeart/2005/8/layout/default"/>
    <dgm:cxn modelId="{70CC4C13-A5E7-4325-AAF4-1BC5FA38C310}" type="presParOf" srcId="{46BA3123-0497-4A8B-B79E-D254080752FF}" destId="{4E9845B1-C374-4C21-A0A5-F811DBF6ED00}" srcOrd="3" destOrd="0" presId="urn:microsoft.com/office/officeart/2005/8/layout/default"/>
    <dgm:cxn modelId="{42840572-176C-4CAF-92CB-31E261DCDFB8}" type="presParOf" srcId="{46BA3123-0497-4A8B-B79E-D254080752FF}" destId="{63038D8B-F6FE-49C6-86FC-C594F07D41D2}" srcOrd="4" destOrd="0" presId="urn:microsoft.com/office/officeart/2005/8/layout/default"/>
    <dgm:cxn modelId="{485AF4A1-66D7-4003-BE6E-192B274BE057}" type="presParOf" srcId="{46BA3123-0497-4A8B-B79E-D254080752FF}" destId="{5D3D0B6D-DA1E-4178-B59E-F223F9A7BE69}" srcOrd="5" destOrd="0" presId="urn:microsoft.com/office/officeart/2005/8/layout/default"/>
    <dgm:cxn modelId="{841D6C90-ECF2-40C9-B52B-EDCF12AC2B26}" type="presParOf" srcId="{46BA3123-0497-4A8B-B79E-D254080752FF}" destId="{5A037F6C-8231-4005-AEA7-0736B2BE2DB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D79D9B-1272-4398-AD2B-FBAD46F5A35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FC977EDC-2EAB-47E4-BB5F-023C75A1B62A}">
      <dgm:prSet/>
      <dgm:spPr/>
      <dgm:t>
        <a:bodyPr/>
        <a:lstStyle/>
        <a:p>
          <a:pPr>
            <a:defRPr cap="all"/>
          </a:pPr>
          <a:r>
            <a:rPr lang="en-GB" b="1"/>
            <a:t>Achievements</a:t>
          </a:r>
          <a:r>
            <a:rPr lang="en-GB"/>
            <a:t>: Successfully identify key factors influencing product pricing through comprehensive data analysis.</a:t>
          </a:r>
          <a:endParaRPr lang="en-US"/>
        </a:p>
      </dgm:t>
    </dgm:pt>
    <dgm:pt modelId="{62293B42-BEF2-4B1C-98A4-D6D077A65C9C}" type="parTrans" cxnId="{5E72BCD7-39A7-4864-9892-DFBF5F7757B9}">
      <dgm:prSet/>
      <dgm:spPr/>
      <dgm:t>
        <a:bodyPr/>
        <a:lstStyle/>
        <a:p>
          <a:endParaRPr lang="en-US"/>
        </a:p>
      </dgm:t>
    </dgm:pt>
    <dgm:pt modelId="{E2D3D5B7-36D5-401D-9FBF-340916E5BE09}" type="sibTrans" cxnId="{5E72BCD7-39A7-4864-9892-DFBF5F7757B9}">
      <dgm:prSet/>
      <dgm:spPr/>
      <dgm:t>
        <a:bodyPr/>
        <a:lstStyle/>
        <a:p>
          <a:endParaRPr lang="en-US"/>
        </a:p>
      </dgm:t>
    </dgm:pt>
    <dgm:pt modelId="{05DF1270-3056-4B53-98FC-00A3C510CD01}">
      <dgm:prSet/>
      <dgm:spPr/>
      <dgm:t>
        <a:bodyPr/>
        <a:lstStyle/>
        <a:p>
          <a:pPr>
            <a:defRPr cap="all"/>
          </a:pPr>
          <a:r>
            <a:rPr lang="en-GB" b="1"/>
            <a:t>Impact</a:t>
          </a:r>
          <a:r>
            <a:rPr lang="en-GB"/>
            <a:t>: Achieve a significant 15% improvement in price optimization strategies, leading to enhanced profitability and customer satisfaction.</a:t>
          </a:r>
          <a:endParaRPr lang="en-US"/>
        </a:p>
      </dgm:t>
    </dgm:pt>
    <dgm:pt modelId="{76740FD5-A800-470C-A45C-EB816D7D9E55}" type="parTrans" cxnId="{23848A23-B3BC-4A8F-B81A-C98F5D8CBCC2}">
      <dgm:prSet/>
      <dgm:spPr/>
      <dgm:t>
        <a:bodyPr/>
        <a:lstStyle/>
        <a:p>
          <a:endParaRPr lang="en-US"/>
        </a:p>
      </dgm:t>
    </dgm:pt>
    <dgm:pt modelId="{F43C426A-E712-4ED4-B9C0-60923885E9B5}" type="sibTrans" cxnId="{23848A23-B3BC-4A8F-B81A-C98F5D8CBCC2}">
      <dgm:prSet/>
      <dgm:spPr/>
      <dgm:t>
        <a:bodyPr/>
        <a:lstStyle/>
        <a:p>
          <a:endParaRPr lang="en-US"/>
        </a:p>
      </dgm:t>
    </dgm:pt>
    <dgm:pt modelId="{973354B0-13DB-4F8B-AF2D-1868835871B0}">
      <dgm:prSet/>
      <dgm:spPr/>
      <dgm:t>
        <a:bodyPr/>
        <a:lstStyle/>
        <a:p>
          <a:pPr>
            <a:defRPr cap="all"/>
          </a:pPr>
          <a:r>
            <a:rPr lang="en-GB" b="1"/>
            <a:t>Results</a:t>
          </a:r>
          <a:r>
            <a:rPr lang="en-GB"/>
            <a:t>: Discover correlations between product specifications and pricing dynamics, enabling more informed decision-making.</a:t>
          </a:r>
          <a:endParaRPr lang="en-US"/>
        </a:p>
      </dgm:t>
    </dgm:pt>
    <dgm:pt modelId="{2402C6F0-3B85-4516-9EF5-D8AE8C290F11}" type="parTrans" cxnId="{C26BCEE1-E72C-4AB2-8E08-DE6C91790FC6}">
      <dgm:prSet/>
      <dgm:spPr/>
      <dgm:t>
        <a:bodyPr/>
        <a:lstStyle/>
        <a:p>
          <a:endParaRPr lang="en-US"/>
        </a:p>
      </dgm:t>
    </dgm:pt>
    <dgm:pt modelId="{7AE125E4-7605-4266-B805-7CB483F17975}" type="sibTrans" cxnId="{C26BCEE1-E72C-4AB2-8E08-DE6C91790FC6}">
      <dgm:prSet/>
      <dgm:spPr/>
      <dgm:t>
        <a:bodyPr/>
        <a:lstStyle/>
        <a:p>
          <a:endParaRPr lang="en-US"/>
        </a:p>
      </dgm:t>
    </dgm:pt>
    <dgm:pt modelId="{5004375A-697A-4A54-BE74-486B97A655C7}">
      <dgm:prSet/>
      <dgm:spPr/>
      <dgm:t>
        <a:bodyPr/>
        <a:lstStyle/>
        <a:p>
          <a:pPr>
            <a:defRPr cap="all"/>
          </a:pPr>
          <a:r>
            <a:rPr lang="en-GB" b="1"/>
            <a:t>Findings</a:t>
          </a:r>
          <a:r>
            <a:rPr lang="en-GB"/>
            <a:t>: Gain insights into customer preferences and market behaviors that drive purchasing decisions in the tech sector.</a:t>
          </a:r>
          <a:endParaRPr lang="en-US"/>
        </a:p>
      </dgm:t>
    </dgm:pt>
    <dgm:pt modelId="{842B81B6-FA76-4EED-AF2C-DF1D2CC8D66F}" type="parTrans" cxnId="{2BEFF446-8DBA-43AE-9171-DC1F9DA91BA3}">
      <dgm:prSet/>
      <dgm:spPr/>
      <dgm:t>
        <a:bodyPr/>
        <a:lstStyle/>
        <a:p>
          <a:endParaRPr lang="en-US"/>
        </a:p>
      </dgm:t>
    </dgm:pt>
    <dgm:pt modelId="{CD291B0E-E765-4093-8A0D-185D04956C55}" type="sibTrans" cxnId="{2BEFF446-8DBA-43AE-9171-DC1F9DA91BA3}">
      <dgm:prSet/>
      <dgm:spPr/>
      <dgm:t>
        <a:bodyPr/>
        <a:lstStyle/>
        <a:p>
          <a:endParaRPr lang="en-US"/>
        </a:p>
      </dgm:t>
    </dgm:pt>
    <dgm:pt modelId="{740B4056-EBA6-4643-B4AE-55C66C4089FB}" type="pres">
      <dgm:prSet presAssocID="{9BD79D9B-1272-4398-AD2B-FBAD46F5A356}" presName="root" presStyleCnt="0">
        <dgm:presLayoutVars>
          <dgm:dir/>
          <dgm:resizeHandles val="exact"/>
        </dgm:presLayoutVars>
      </dgm:prSet>
      <dgm:spPr/>
    </dgm:pt>
    <dgm:pt modelId="{3EC16D67-D4B8-4210-AD9B-5783669A7722}" type="pres">
      <dgm:prSet presAssocID="{FC977EDC-2EAB-47E4-BB5F-023C75A1B62A}" presName="compNode" presStyleCnt="0"/>
      <dgm:spPr/>
    </dgm:pt>
    <dgm:pt modelId="{6F6DA847-6FA9-4B00-99D6-F5F5E5536AF8}" type="pres">
      <dgm:prSet presAssocID="{FC977EDC-2EAB-47E4-BB5F-023C75A1B62A}" presName="iconBgRect" presStyleLbl="bgShp" presStyleIdx="0" presStyleCnt="4"/>
      <dgm:spPr/>
    </dgm:pt>
    <dgm:pt modelId="{3CABA48F-5DAB-45B4-B136-D212C83A4B2C}" type="pres">
      <dgm:prSet presAssocID="{FC977EDC-2EAB-47E4-BB5F-023C75A1B62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9701673A-A0E8-4FD6-B20C-E8A270AA951D}" type="pres">
      <dgm:prSet presAssocID="{FC977EDC-2EAB-47E4-BB5F-023C75A1B62A}" presName="spaceRect" presStyleCnt="0"/>
      <dgm:spPr/>
    </dgm:pt>
    <dgm:pt modelId="{BA240985-9B3E-48EC-91DD-39C37DFEAB95}" type="pres">
      <dgm:prSet presAssocID="{FC977EDC-2EAB-47E4-BB5F-023C75A1B62A}" presName="textRect" presStyleLbl="revTx" presStyleIdx="0" presStyleCnt="4">
        <dgm:presLayoutVars>
          <dgm:chMax val="1"/>
          <dgm:chPref val="1"/>
        </dgm:presLayoutVars>
      </dgm:prSet>
      <dgm:spPr/>
    </dgm:pt>
    <dgm:pt modelId="{33E8AE5A-C735-4ACC-88E1-7483B1DD4B4C}" type="pres">
      <dgm:prSet presAssocID="{E2D3D5B7-36D5-401D-9FBF-340916E5BE09}" presName="sibTrans" presStyleCnt="0"/>
      <dgm:spPr/>
    </dgm:pt>
    <dgm:pt modelId="{7A4CF4FA-6C28-488B-8E67-C8C2287ECF3C}" type="pres">
      <dgm:prSet presAssocID="{05DF1270-3056-4B53-98FC-00A3C510CD01}" presName="compNode" presStyleCnt="0"/>
      <dgm:spPr/>
    </dgm:pt>
    <dgm:pt modelId="{8F6E0155-ECFD-4CCB-B5D0-2AE40861C4FD}" type="pres">
      <dgm:prSet presAssocID="{05DF1270-3056-4B53-98FC-00A3C510CD01}" presName="iconBgRect" presStyleLbl="bgShp" presStyleIdx="1" presStyleCnt="4"/>
      <dgm:spPr/>
    </dgm:pt>
    <dgm:pt modelId="{826C83A6-F4D3-42B1-B816-ADDEB4A81270}" type="pres">
      <dgm:prSet presAssocID="{05DF1270-3056-4B53-98FC-00A3C510CD0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117F13BA-A177-4EC9-B91F-F52B9F739552}" type="pres">
      <dgm:prSet presAssocID="{05DF1270-3056-4B53-98FC-00A3C510CD01}" presName="spaceRect" presStyleCnt="0"/>
      <dgm:spPr/>
    </dgm:pt>
    <dgm:pt modelId="{F8BAAED4-5271-4B15-A36D-6FED406C2E91}" type="pres">
      <dgm:prSet presAssocID="{05DF1270-3056-4B53-98FC-00A3C510CD01}" presName="textRect" presStyleLbl="revTx" presStyleIdx="1" presStyleCnt="4">
        <dgm:presLayoutVars>
          <dgm:chMax val="1"/>
          <dgm:chPref val="1"/>
        </dgm:presLayoutVars>
      </dgm:prSet>
      <dgm:spPr/>
    </dgm:pt>
    <dgm:pt modelId="{1686FB88-D090-44B1-80ED-E10924D0981E}" type="pres">
      <dgm:prSet presAssocID="{F43C426A-E712-4ED4-B9C0-60923885E9B5}" presName="sibTrans" presStyleCnt="0"/>
      <dgm:spPr/>
    </dgm:pt>
    <dgm:pt modelId="{E71CE05B-B92A-4F64-9503-C86EC4225C23}" type="pres">
      <dgm:prSet presAssocID="{973354B0-13DB-4F8B-AF2D-1868835871B0}" presName="compNode" presStyleCnt="0"/>
      <dgm:spPr/>
    </dgm:pt>
    <dgm:pt modelId="{170F587F-5E37-4DEB-9A8E-CC9B6881C06D}" type="pres">
      <dgm:prSet presAssocID="{973354B0-13DB-4F8B-AF2D-1868835871B0}" presName="iconBgRect" presStyleLbl="bgShp" presStyleIdx="2" presStyleCnt="4"/>
      <dgm:spPr/>
    </dgm:pt>
    <dgm:pt modelId="{169242A6-CEA8-4223-B6E8-AF04FC98CFA6}" type="pres">
      <dgm:prSet presAssocID="{973354B0-13DB-4F8B-AF2D-1868835871B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17B9418E-EDB1-430B-9072-F3A25701694B}" type="pres">
      <dgm:prSet presAssocID="{973354B0-13DB-4F8B-AF2D-1868835871B0}" presName="spaceRect" presStyleCnt="0"/>
      <dgm:spPr/>
    </dgm:pt>
    <dgm:pt modelId="{2E5FCF17-2A79-47C5-AB66-A3AF5B18C931}" type="pres">
      <dgm:prSet presAssocID="{973354B0-13DB-4F8B-AF2D-1868835871B0}" presName="textRect" presStyleLbl="revTx" presStyleIdx="2" presStyleCnt="4">
        <dgm:presLayoutVars>
          <dgm:chMax val="1"/>
          <dgm:chPref val="1"/>
        </dgm:presLayoutVars>
      </dgm:prSet>
      <dgm:spPr/>
    </dgm:pt>
    <dgm:pt modelId="{29A22B90-BF5D-4701-8B40-B2258CA89F2C}" type="pres">
      <dgm:prSet presAssocID="{7AE125E4-7605-4266-B805-7CB483F17975}" presName="sibTrans" presStyleCnt="0"/>
      <dgm:spPr/>
    </dgm:pt>
    <dgm:pt modelId="{12D5C260-9EC7-41F7-AA2B-7083F07B71CB}" type="pres">
      <dgm:prSet presAssocID="{5004375A-697A-4A54-BE74-486B97A655C7}" presName="compNode" presStyleCnt="0"/>
      <dgm:spPr/>
    </dgm:pt>
    <dgm:pt modelId="{28CD3C06-03D4-47EB-BA36-27E6FCD9B18A}" type="pres">
      <dgm:prSet presAssocID="{5004375A-697A-4A54-BE74-486B97A655C7}" presName="iconBgRect" presStyleLbl="bgShp" presStyleIdx="3" presStyleCnt="4"/>
      <dgm:spPr/>
    </dgm:pt>
    <dgm:pt modelId="{CC34D2D1-F1B2-4DED-AA4E-69AD3CA0F33E}" type="pres">
      <dgm:prSet presAssocID="{5004375A-697A-4A54-BE74-486B97A655C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2781A631-2481-488E-BE9B-7F9DBF3FE662}" type="pres">
      <dgm:prSet presAssocID="{5004375A-697A-4A54-BE74-486B97A655C7}" presName="spaceRect" presStyleCnt="0"/>
      <dgm:spPr/>
    </dgm:pt>
    <dgm:pt modelId="{D8AAFF5C-1C83-400F-9A4D-CB31742F75F9}" type="pres">
      <dgm:prSet presAssocID="{5004375A-697A-4A54-BE74-486B97A655C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5931407-C5F1-44DB-8B6F-C810DC974304}" type="presOf" srcId="{9BD79D9B-1272-4398-AD2B-FBAD46F5A356}" destId="{740B4056-EBA6-4643-B4AE-55C66C4089FB}" srcOrd="0" destOrd="0" presId="urn:microsoft.com/office/officeart/2018/5/layout/IconCircleLabelList"/>
    <dgm:cxn modelId="{23848A23-B3BC-4A8F-B81A-C98F5D8CBCC2}" srcId="{9BD79D9B-1272-4398-AD2B-FBAD46F5A356}" destId="{05DF1270-3056-4B53-98FC-00A3C510CD01}" srcOrd="1" destOrd="0" parTransId="{76740FD5-A800-470C-A45C-EB816D7D9E55}" sibTransId="{F43C426A-E712-4ED4-B9C0-60923885E9B5}"/>
    <dgm:cxn modelId="{2BEFF446-8DBA-43AE-9171-DC1F9DA91BA3}" srcId="{9BD79D9B-1272-4398-AD2B-FBAD46F5A356}" destId="{5004375A-697A-4A54-BE74-486B97A655C7}" srcOrd="3" destOrd="0" parTransId="{842B81B6-FA76-4EED-AF2C-DF1D2CC8D66F}" sibTransId="{CD291B0E-E765-4093-8A0D-185D04956C55}"/>
    <dgm:cxn modelId="{ABFDA672-DAB7-4796-BA79-5E0A846B121C}" type="presOf" srcId="{5004375A-697A-4A54-BE74-486B97A655C7}" destId="{D8AAFF5C-1C83-400F-9A4D-CB31742F75F9}" srcOrd="0" destOrd="0" presId="urn:microsoft.com/office/officeart/2018/5/layout/IconCircleLabelList"/>
    <dgm:cxn modelId="{1BB31B53-9B4D-466F-A6A1-6232238B667D}" type="presOf" srcId="{973354B0-13DB-4F8B-AF2D-1868835871B0}" destId="{2E5FCF17-2A79-47C5-AB66-A3AF5B18C931}" srcOrd="0" destOrd="0" presId="urn:microsoft.com/office/officeart/2018/5/layout/IconCircleLabelList"/>
    <dgm:cxn modelId="{E660C48F-3F6B-41E6-B07F-7B2C77664E37}" type="presOf" srcId="{FC977EDC-2EAB-47E4-BB5F-023C75A1B62A}" destId="{BA240985-9B3E-48EC-91DD-39C37DFEAB95}" srcOrd="0" destOrd="0" presId="urn:microsoft.com/office/officeart/2018/5/layout/IconCircleLabelList"/>
    <dgm:cxn modelId="{E01AB2AE-DEC4-438A-AF78-A47B36888DAA}" type="presOf" srcId="{05DF1270-3056-4B53-98FC-00A3C510CD01}" destId="{F8BAAED4-5271-4B15-A36D-6FED406C2E91}" srcOrd="0" destOrd="0" presId="urn:microsoft.com/office/officeart/2018/5/layout/IconCircleLabelList"/>
    <dgm:cxn modelId="{5E72BCD7-39A7-4864-9892-DFBF5F7757B9}" srcId="{9BD79D9B-1272-4398-AD2B-FBAD46F5A356}" destId="{FC977EDC-2EAB-47E4-BB5F-023C75A1B62A}" srcOrd="0" destOrd="0" parTransId="{62293B42-BEF2-4B1C-98A4-D6D077A65C9C}" sibTransId="{E2D3D5B7-36D5-401D-9FBF-340916E5BE09}"/>
    <dgm:cxn modelId="{C26BCEE1-E72C-4AB2-8E08-DE6C91790FC6}" srcId="{9BD79D9B-1272-4398-AD2B-FBAD46F5A356}" destId="{973354B0-13DB-4F8B-AF2D-1868835871B0}" srcOrd="2" destOrd="0" parTransId="{2402C6F0-3B85-4516-9EF5-D8AE8C290F11}" sibTransId="{7AE125E4-7605-4266-B805-7CB483F17975}"/>
    <dgm:cxn modelId="{86365339-589D-4560-A26E-C78C21A4D4A8}" type="presParOf" srcId="{740B4056-EBA6-4643-B4AE-55C66C4089FB}" destId="{3EC16D67-D4B8-4210-AD9B-5783669A7722}" srcOrd="0" destOrd="0" presId="urn:microsoft.com/office/officeart/2018/5/layout/IconCircleLabelList"/>
    <dgm:cxn modelId="{FDD37B97-C9D9-443F-8C74-58ECD9C334E2}" type="presParOf" srcId="{3EC16D67-D4B8-4210-AD9B-5783669A7722}" destId="{6F6DA847-6FA9-4B00-99D6-F5F5E5536AF8}" srcOrd="0" destOrd="0" presId="urn:microsoft.com/office/officeart/2018/5/layout/IconCircleLabelList"/>
    <dgm:cxn modelId="{4D0D281B-6D03-41D9-AEE2-C8BB7B9EC379}" type="presParOf" srcId="{3EC16D67-D4B8-4210-AD9B-5783669A7722}" destId="{3CABA48F-5DAB-45B4-B136-D212C83A4B2C}" srcOrd="1" destOrd="0" presId="urn:microsoft.com/office/officeart/2018/5/layout/IconCircleLabelList"/>
    <dgm:cxn modelId="{1E56D3E9-BD4E-4CA0-A3D3-A5A4173C45E0}" type="presParOf" srcId="{3EC16D67-D4B8-4210-AD9B-5783669A7722}" destId="{9701673A-A0E8-4FD6-B20C-E8A270AA951D}" srcOrd="2" destOrd="0" presId="urn:microsoft.com/office/officeart/2018/5/layout/IconCircleLabelList"/>
    <dgm:cxn modelId="{FF887843-C21B-499F-9250-811C61CE54B0}" type="presParOf" srcId="{3EC16D67-D4B8-4210-AD9B-5783669A7722}" destId="{BA240985-9B3E-48EC-91DD-39C37DFEAB95}" srcOrd="3" destOrd="0" presId="urn:microsoft.com/office/officeart/2018/5/layout/IconCircleLabelList"/>
    <dgm:cxn modelId="{412E8E6F-258D-4BC1-8B76-DD9CF383F240}" type="presParOf" srcId="{740B4056-EBA6-4643-B4AE-55C66C4089FB}" destId="{33E8AE5A-C735-4ACC-88E1-7483B1DD4B4C}" srcOrd="1" destOrd="0" presId="urn:microsoft.com/office/officeart/2018/5/layout/IconCircleLabelList"/>
    <dgm:cxn modelId="{01C5B10C-0A63-415D-82FF-DEF8B6BCE004}" type="presParOf" srcId="{740B4056-EBA6-4643-B4AE-55C66C4089FB}" destId="{7A4CF4FA-6C28-488B-8E67-C8C2287ECF3C}" srcOrd="2" destOrd="0" presId="urn:microsoft.com/office/officeart/2018/5/layout/IconCircleLabelList"/>
    <dgm:cxn modelId="{E848E875-5968-4CBA-8B17-3FB15B3FFA86}" type="presParOf" srcId="{7A4CF4FA-6C28-488B-8E67-C8C2287ECF3C}" destId="{8F6E0155-ECFD-4CCB-B5D0-2AE40861C4FD}" srcOrd="0" destOrd="0" presId="urn:microsoft.com/office/officeart/2018/5/layout/IconCircleLabelList"/>
    <dgm:cxn modelId="{5181A971-C9DD-4409-B266-2C2543D8E2E2}" type="presParOf" srcId="{7A4CF4FA-6C28-488B-8E67-C8C2287ECF3C}" destId="{826C83A6-F4D3-42B1-B816-ADDEB4A81270}" srcOrd="1" destOrd="0" presId="urn:microsoft.com/office/officeart/2018/5/layout/IconCircleLabelList"/>
    <dgm:cxn modelId="{0F799C03-BBB2-4AC6-8380-D3071BE585FB}" type="presParOf" srcId="{7A4CF4FA-6C28-488B-8E67-C8C2287ECF3C}" destId="{117F13BA-A177-4EC9-B91F-F52B9F739552}" srcOrd="2" destOrd="0" presId="urn:microsoft.com/office/officeart/2018/5/layout/IconCircleLabelList"/>
    <dgm:cxn modelId="{A4EF0C47-9586-4472-AEBE-2EBCBAAB1E1E}" type="presParOf" srcId="{7A4CF4FA-6C28-488B-8E67-C8C2287ECF3C}" destId="{F8BAAED4-5271-4B15-A36D-6FED406C2E91}" srcOrd="3" destOrd="0" presId="urn:microsoft.com/office/officeart/2018/5/layout/IconCircleLabelList"/>
    <dgm:cxn modelId="{E324CE03-79B7-4658-BAA1-B7F958642F12}" type="presParOf" srcId="{740B4056-EBA6-4643-B4AE-55C66C4089FB}" destId="{1686FB88-D090-44B1-80ED-E10924D0981E}" srcOrd="3" destOrd="0" presId="urn:microsoft.com/office/officeart/2018/5/layout/IconCircleLabelList"/>
    <dgm:cxn modelId="{4335F929-03AC-4726-B287-E57312A17B1E}" type="presParOf" srcId="{740B4056-EBA6-4643-B4AE-55C66C4089FB}" destId="{E71CE05B-B92A-4F64-9503-C86EC4225C23}" srcOrd="4" destOrd="0" presId="urn:microsoft.com/office/officeart/2018/5/layout/IconCircleLabelList"/>
    <dgm:cxn modelId="{83669A76-AE98-4850-A3EF-1AF897CC84E9}" type="presParOf" srcId="{E71CE05B-B92A-4F64-9503-C86EC4225C23}" destId="{170F587F-5E37-4DEB-9A8E-CC9B6881C06D}" srcOrd="0" destOrd="0" presId="urn:microsoft.com/office/officeart/2018/5/layout/IconCircleLabelList"/>
    <dgm:cxn modelId="{BDD39ECD-F2C4-4CF7-BFFA-FDC45EBE0843}" type="presParOf" srcId="{E71CE05B-B92A-4F64-9503-C86EC4225C23}" destId="{169242A6-CEA8-4223-B6E8-AF04FC98CFA6}" srcOrd="1" destOrd="0" presId="urn:microsoft.com/office/officeart/2018/5/layout/IconCircleLabelList"/>
    <dgm:cxn modelId="{11BECF00-29BA-4AA3-ADDF-F4093D662BC7}" type="presParOf" srcId="{E71CE05B-B92A-4F64-9503-C86EC4225C23}" destId="{17B9418E-EDB1-430B-9072-F3A25701694B}" srcOrd="2" destOrd="0" presId="urn:microsoft.com/office/officeart/2018/5/layout/IconCircleLabelList"/>
    <dgm:cxn modelId="{25F4F909-DC7A-40D8-A446-9A54A468515D}" type="presParOf" srcId="{E71CE05B-B92A-4F64-9503-C86EC4225C23}" destId="{2E5FCF17-2A79-47C5-AB66-A3AF5B18C931}" srcOrd="3" destOrd="0" presId="urn:microsoft.com/office/officeart/2018/5/layout/IconCircleLabelList"/>
    <dgm:cxn modelId="{0F131460-756B-46CB-A206-9328A5F75C97}" type="presParOf" srcId="{740B4056-EBA6-4643-B4AE-55C66C4089FB}" destId="{29A22B90-BF5D-4701-8B40-B2258CA89F2C}" srcOrd="5" destOrd="0" presId="urn:microsoft.com/office/officeart/2018/5/layout/IconCircleLabelList"/>
    <dgm:cxn modelId="{AFFE400D-2C82-4469-B903-97A61BBE8DD7}" type="presParOf" srcId="{740B4056-EBA6-4643-B4AE-55C66C4089FB}" destId="{12D5C260-9EC7-41F7-AA2B-7083F07B71CB}" srcOrd="6" destOrd="0" presId="urn:microsoft.com/office/officeart/2018/5/layout/IconCircleLabelList"/>
    <dgm:cxn modelId="{BBD6BB0A-997F-45CB-B5E9-7486A4EC3747}" type="presParOf" srcId="{12D5C260-9EC7-41F7-AA2B-7083F07B71CB}" destId="{28CD3C06-03D4-47EB-BA36-27E6FCD9B18A}" srcOrd="0" destOrd="0" presId="urn:microsoft.com/office/officeart/2018/5/layout/IconCircleLabelList"/>
    <dgm:cxn modelId="{AB004C41-51E2-484E-BB54-140066B66634}" type="presParOf" srcId="{12D5C260-9EC7-41F7-AA2B-7083F07B71CB}" destId="{CC34D2D1-F1B2-4DED-AA4E-69AD3CA0F33E}" srcOrd="1" destOrd="0" presId="urn:microsoft.com/office/officeart/2018/5/layout/IconCircleLabelList"/>
    <dgm:cxn modelId="{303794D3-49DA-44E2-A08E-FA160E55F94F}" type="presParOf" srcId="{12D5C260-9EC7-41F7-AA2B-7083F07B71CB}" destId="{2781A631-2481-488E-BE9B-7F9DBF3FE662}" srcOrd="2" destOrd="0" presId="urn:microsoft.com/office/officeart/2018/5/layout/IconCircleLabelList"/>
    <dgm:cxn modelId="{74D771DE-FB73-4B3C-B419-57F40666F53B}" type="presParOf" srcId="{12D5C260-9EC7-41F7-AA2B-7083F07B71CB}" destId="{D8AAFF5C-1C83-400F-9A4D-CB31742F75F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A9E647B-8C14-4F07-A9EF-10C168B2847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E20D5F7-A59B-449D-AFC7-2F8340E0AC2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 baseline="0"/>
            <a:t>Price</a:t>
          </a:r>
          <a:r>
            <a:rPr lang="en-US" b="0" i="0" baseline="0"/>
            <a:t>: The mean price is 2,219.5766 with a wide range from 949 to 5,399. The high standard deviation indicates variability in prices.</a:t>
          </a:r>
          <a:endParaRPr lang="en-US"/>
        </a:p>
      </dgm:t>
    </dgm:pt>
    <dgm:pt modelId="{00C67F80-C936-47BA-B78B-13A5018731D2}" type="parTrans" cxnId="{EBB09D23-7C6A-4D14-8DB0-8DBB6729157F}">
      <dgm:prSet/>
      <dgm:spPr/>
      <dgm:t>
        <a:bodyPr/>
        <a:lstStyle/>
        <a:p>
          <a:endParaRPr lang="en-US"/>
        </a:p>
      </dgm:t>
    </dgm:pt>
    <dgm:pt modelId="{125C6DF8-E1EB-4ABF-BE1C-E79B059B4B3B}" type="sibTrans" cxnId="{EBB09D23-7C6A-4D14-8DB0-8DBB6729157F}">
      <dgm:prSet/>
      <dgm:spPr/>
      <dgm:t>
        <a:bodyPr/>
        <a:lstStyle/>
        <a:p>
          <a:endParaRPr lang="en-US"/>
        </a:p>
      </dgm:t>
    </dgm:pt>
    <dgm:pt modelId="{C9065E25-92B1-4113-ABFE-80409B1EBDD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 baseline="0"/>
            <a:t>Speed</a:t>
          </a:r>
          <a:r>
            <a:rPr lang="en-US" b="0" i="0" baseline="0"/>
            <a:t>: The mean speed is 52.011, with a significant spread indicated by the standard deviation of 21.1577.</a:t>
          </a:r>
          <a:endParaRPr lang="en-US"/>
        </a:p>
      </dgm:t>
    </dgm:pt>
    <dgm:pt modelId="{F2D8908C-C739-4300-84E2-A2A6305AD551}" type="parTrans" cxnId="{AEDC7FA4-C0EE-4A6A-9BB1-262002C115F3}">
      <dgm:prSet/>
      <dgm:spPr/>
      <dgm:t>
        <a:bodyPr/>
        <a:lstStyle/>
        <a:p>
          <a:endParaRPr lang="en-US"/>
        </a:p>
      </dgm:t>
    </dgm:pt>
    <dgm:pt modelId="{947D18EB-56CA-49A7-8B08-B60B79EF1BDE}" type="sibTrans" cxnId="{AEDC7FA4-C0EE-4A6A-9BB1-262002C115F3}">
      <dgm:prSet/>
      <dgm:spPr/>
      <dgm:t>
        <a:bodyPr/>
        <a:lstStyle/>
        <a:p>
          <a:endParaRPr lang="en-US"/>
        </a:p>
      </dgm:t>
    </dgm:pt>
    <dgm:pt modelId="{86FBAD06-A195-4443-A9D3-8860AA31AD6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 baseline="0"/>
            <a:t>HD (Hard Disk)</a:t>
          </a:r>
          <a:r>
            <a:rPr lang="en-US" b="0" i="0" baseline="0"/>
            <a:t>: The hard disk sizes vary widely, with a mean of 416.6017 and a high standard deviation of 258.5484.</a:t>
          </a:r>
          <a:endParaRPr lang="en-US"/>
        </a:p>
      </dgm:t>
    </dgm:pt>
    <dgm:pt modelId="{F2806DB8-6683-4869-BA24-6B9E873B5DEE}" type="parTrans" cxnId="{8635ACAF-1E71-4F09-AAB5-FCC00B314F10}">
      <dgm:prSet/>
      <dgm:spPr/>
      <dgm:t>
        <a:bodyPr/>
        <a:lstStyle/>
        <a:p>
          <a:endParaRPr lang="en-US"/>
        </a:p>
      </dgm:t>
    </dgm:pt>
    <dgm:pt modelId="{DE6417E2-1465-4539-9A87-7A5996856A0E}" type="sibTrans" cxnId="{8635ACAF-1E71-4F09-AAB5-FCC00B314F10}">
      <dgm:prSet/>
      <dgm:spPr/>
      <dgm:t>
        <a:bodyPr/>
        <a:lstStyle/>
        <a:p>
          <a:endParaRPr lang="en-US"/>
        </a:p>
      </dgm:t>
    </dgm:pt>
    <dgm:pt modelId="{06196B95-B858-49EC-8F2B-0610AF33818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 baseline="0"/>
            <a:t>RAM</a:t>
          </a:r>
          <a:r>
            <a:rPr lang="en-US" b="0" i="0" baseline="0"/>
            <a:t>: The RAM sizes have a mean of 8.2869 and show a range from 2 to 32, with a standard deviation of 5.6311.</a:t>
          </a:r>
          <a:endParaRPr lang="en-US"/>
        </a:p>
      </dgm:t>
    </dgm:pt>
    <dgm:pt modelId="{35ECF285-4C14-4834-B1ED-9DD3617F5885}" type="parTrans" cxnId="{227A0CE5-E826-4FD5-8C43-8C11A12CF494}">
      <dgm:prSet/>
      <dgm:spPr/>
      <dgm:t>
        <a:bodyPr/>
        <a:lstStyle/>
        <a:p>
          <a:endParaRPr lang="en-US"/>
        </a:p>
      </dgm:t>
    </dgm:pt>
    <dgm:pt modelId="{344C57D0-8FD0-4446-B65D-15575E03EB16}" type="sibTrans" cxnId="{227A0CE5-E826-4FD5-8C43-8C11A12CF494}">
      <dgm:prSet/>
      <dgm:spPr/>
      <dgm:t>
        <a:bodyPr/>
        <a:lstStyle/>
        <a:p>
          <a:endParaRPr lang="en-US"/>
        </a:p>
      </dgm:t>
    </dgm:pt>
    <dgm:pt modelId="{E15A28FB-B0B6-4982-8F47-7EBCC117887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 baseline="0"/>
            <a:t>Screen</a:t>
          </a:r>
          <a:r>
            <a:rPr lang="en-US" b="0" i="0" baseline="0"/>
            <a:t>: Screen sizes are relatively consistent, with a mean of 14.6087 and a low standard deviation of 0.9051.</a:t>
          </a:r>
          <a:endParaRPr lang="en-US"/>
        </a:p>
      </dgm:t>
    </dgm:pt>
    <dgm:pt modelId="{684CBD67-BDC0-4DAC-BA18-A0692DE94601}" type="parTrans" cxnId="{F7370181-3113-4E87-92C2-D3E2CFD431B1}">
      <dgm:prSet/>
      <dgm:spPr/>
      <dgm:t>
        <a:bodyPr/>
        <a:lstStyle/>
        <a:p>
          <a:endParaRPr lang="en-US"/>
        </a:p>
      </dgm:t>
    </dgm:pt>
    <dgm:pt modelId="{02B01658-A59A-4D99-B647-D0DAA471B968}" type="sibTrans" cxnId="{F7370181-3113-4E87-92C2-D3E2CFD431B1}">
      <dgm:prSet/>
      <dgm:spPr/>
      <dgm:t>
        <a:bodyPr/>
        <a:lstStyle/>
        <a:p>
          <a:endParaRPr lang="en-US"/>
        </a:p>
      </dgm:t>
    </dgm:pt>
    <dgm:pt modelId="{52E82AF9-49D4-41DD-BA76-D851C2CDA94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 baseline="0"/>
            <a:t>Ads (Advertisement)</a:t>
          </a:r>
          <a:r>
            <a:rPr lang="en-US" b="0" i="0" baseline="0"/>
            <a:t>: The advertisement expenditure varies, with a mean of 221.301 and a high standard deviation of 74.8353.</a:t>
          </a:r>
          <a:endParaRPr lang="en-US"/>
        </a:p>
      </dgm:t>
    </dgm:pt>
    <dgm:pt modelId="{5008E4BA-5938-4681-8006-CA9FB657AC0E}" type="parTrans" cxnId="{EFE5E9F8-2CAA-4B6A-B9F9-E5C2D9A01E05}">
      <dgm:prSet/>
      <dgm:spPr/>
      <dgm:t>
        <a:bodyPr/>
        <a:lstStyle/>
        <a:p>
          <a:endParaRPr lang="en-US"/>
        </a:p>
      </dgm:t>
    </dgm:pt>
    <dgm:pt modelId="{1C8A3D79-A893-45B7-AEB1-FB11B5CF1FC4}" type="sibTrans" cxnId="{EFE5E9F8-2CAA-4B6A-B9F9-E5C2D9A01E05}">
      <dgm:prSet/>
      <dgm:spPr/>
      <dgm:t>
        <a:bodyPr/>
        <a:lstStyle/>
        <a:p>
          <a:endParaRPr lang="en-US"/>
        </a:p>
      </dgm:t>
    </dgm:pt>
    <dgm:pt modelId="{99045616-3699-4FC9-BC69-1404C8024B1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 baseline="0"/>
            <a:t>Trend</a:t>
          </a:r>
          <a:r>
            <a:rPr lang="en-US" b="0" i="0" baseline="0"/>
            <a:t>: Trend values vary, with a mean of 15.927 and a standard deviation of 7.874.</a:t>
          </a:r>
          <a:r>
            <a:rPr lang="en-US"/>
            <a:t> </a:t>
          </a:r>
        </a:p>
      </dgm:t>
    </dgm:pt>
    <dgm:pt modelId="{6605DA21-CDEC-4423-9C17-BEEA3F10774D}" type="parTrans" cxnId="{8B3D38A6-8A20-43ED-B06C-D7FD2D3FF7DE}">
      <dgm:prSet/>
      <dgm:spPr/>
      <dgm:t>
        <a:bodyPr/>
        <a:lstStyle/>
        <a:p>
          <a:endParaRPr lang="en-US"/>
        </a:p>
      </dgm:t>
    </dgm:pt>
    <dgm:pt modelId="{271E8C8F-5407-4FD5-8A51-319B57811918}" type="sibTrans" cxnId="{8B3D38A6-8A20-43ED-B06C-D7FD2D3FF7DE}">
      <dgm:prSet/>
      <dgm:spPr/>
      <dgm:t>
        <a:bodyPr/>
        <a:lstStyle/>
        <a:p>
          <a:endParaRPr lang="en-US"/>
        </a:p>
      </dgm:t>
    </dgm:pt>
    <dgm:pt modelId="{38581291-6F92-4AEB-A1E3-68345C37ED4B}" type="pres">
      <dgm:prSet presAssocID="{7A9E647B-8C14-4F07-A9EF-10C168B28478}" presName="root" presStyleCnt="0">
        <dgm:presLayoutVars>
          <dgm:dir/>
          <dgm:resizeHandles val="exact"/>
        </dgm:presLayoutVars>
      </dgm:prSet>
      <dgm:spPr/>
    </dgm:pt>
    <dgm:pt modelId="{DBE1C259-5644-42F7-A51F-9DCBAF6BD528}" type="pres">
      <dgm:prSet presAssocID="{2E20D5F7-A59B-449D-AFC7-2F8340E0AC2F}" presName="compNode" presStyleCnt="0"/>
      <dgm:spPr/>
    </dgm:pt>
    <dgm:pt modelId="{54354C33-5F11-4658-AD67-9DD38AB69D42}" type="pres">
      <dgm:prSet presAssocID="{2E20D5F7-A59B-449D-AFC7-2F8340E0AC2F}" presName="iconBgRect" presStyleLbl="bgShp" presStyleIdx="0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60FB1FA4-E948-4475-B27E-F6FA8CF74890}" type="pres">
      <dgm:prSet presAssocID="{2E20D5F7-A59B-449D-AFC7-2F8340E0AC2F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10149750-619D-466C-A507-11B3F276A33A}" type="pres">
      <dgm:prSet presAssocID="{2E20D5F7-A59B-449D-AFC7-2F8340E0AC2F}" presName="spaceRect" presStyleCnt="0"/>
      <dgm:spPr/>
    </dgm:pt>
    <dgm:pt modelId="{9161960A-A185-4095-935C-4DA424F92800}" type="pres">
      <dgm:prSet presAssocID="{2E20D5F7-A59B-449D-AFC7-2F8340E0AC2F}" presName="textRect" presStyleLbl="revTx" presStyleIdx="0" presStyleCnt="7">
        <dgm:presLayoutVars>
          <dgm:chMax val="1"/>
          <dgm:chPref val="1"/>
        </dgm:presLayoutVars>
      </dgm:prSet>
      <dgm:spPr/>
    </dgm:pt>
    <dgm:pt modelId="{D1E1B636-C3C3-4B96-ADA3-6D05FB76D84A}" type="pres">
      <dgm:prSet presAssocID="{125C6DF8-E1EB-4ABF-BE1C-E79B059B4B3B}" presName="sibTrans" presStyleCnt="0"/>
      <dgm:spPr/>
    </dgm:pt>
    <dgm:pt modelId="{74F960BE-F665-4D90-A53E-369A11061F8C}" type="pres">
      <dgm:prSet presAssocID="{C9065E25-92B1-4113-ABFE-80409B1EBDDB}" presName="compNode" presStyleCnt="0"/>
      <dgm:spPr/>
    </dgm:pt>
    <dgm:pt modelId="{06911B6E-77DB-4D59-93B4-B94099B94F45}" type="pres">
      <dgm:prSet presAssocID="{C9065E25-92B1-4113-ABFE-80409B1EBDDB}" presName="iconBgRect" presStyleLbl="bgShp" presStyleIdx="1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B3C3866A-48CE-479C-9150-2046F884D6A5}" type="pres">
      <dgm:prSet presAssocID="{C9065E25-92B1-4113-ABFE-80409B1EBDDB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44BD2E55-563B-424F-85F1-DFFA6E9C9C0C}" type="pres">
      <dgm:prSet presAssocID="{C9065E25-92B1-4113-ABFE-80409B1EBDDB}" presName="spaceRect" presStyleCnt="0"/>
      <dgm:spPr/>
    </dgm:pt>
    <dgm:pt modelId="{31FB4095-8F1D-4825-8E18-02CD1EE6613B}" type="pres">
      <dgm:prSet presAssocID="{C9065E25-92B1-4113-ABFE-80409B1EBDDB}" presName="textRect" presStyleLbl="revTx" presStyleIdx="1" presStyleCnt="7">
        <dgm:presLayoutVars>
          <dgm:chMax val="1"/>
          <dgm:chPref val="1"/>
        </dgm:presLayoutVars>
      </dgm:prSet>
      <dgm:spPr/>
    </dgm:pt>
    <dgm:pt modelId="{C732BB73-03FB-4A1A-9C35-C7B21B2873CF}" type="pres">
      <dgm:prSet presAssocID="{947D18EB-56CA-49A7-8B08-B60B79EF1BDE}" presName="sibTrans" presStyleCnt="0"/>
      <dgm:spPr/>
    </dgm:pt>
    <dgm:pt modelId="{C5659BD2-3692-49C8-A148-A2736F5F27BA}" type="pres">
      <dgm:prSet presAssocID="{86FBAD06-A195-4443-A9D3-8860AA31AD6B}" presName="compNode" presStyleCnt="0"/>
      <dgm:spPr/>
    </dgm:pt>
    <dgm:pt modelId="{1845C7F9-CF84-4AD0-AE03-E547B532EC3A}" type="pres">
      <dgm:prSet presAssocID="{86FBAD06-A195-4443-A9D3-8860AA31AD6B}" presName="iconBgRect" presStyleLbl="bgShp" presStyleIdx="2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7ABA4979-1095-482F-8002-08EBA32AA6AB}" type="pres">
      <dgm:prSet presAssocID="{86FBAD06-A195-4443-A9D3-8860AA31AD6B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951E6C24-DB5B-4538-B9A4-665F35E773BB}" type="pres">
      <dgm:prSet presAssocID="{86FBAD06-A195-4443-A9D3-8860AA31AD6B}" presName="spaceRect" presStyleCnt="0"/>
      <dgm:spPr/>
    </dgm:pt>
    <dgm:pt modelId="{3C11FBAC-1EF5-4762-8593-7D559C78341F}" type="pres">
      <dgm:prSet presAssocID="{86FBAD06-A195-4443-A9D3-8860AA31AD6B}" presName="textRect" presStyleLbl="revTx" presStyleIdx="2" presStyleCnt="7">
        <dgm:presLayoutVars>
          <dgm:chMax val="1"/>
          <dgm:chPref val="1"/>
        </dgm:presLayoutVars>
      </dgm:prSet>
      <dgm:spPr/>
    </dgm:pt>
    <dgm:pt modelId="{068182FE-64F8-44B8-A662-FD5B3D55D602}" type="pres">
      <dgm:prSet presAssocID="{DE6417E2-1465-4539-9A87-7A5996856A0E}" presName="sibTrans" presStyleCnt="0"/>
      <dgm:spPr/>
    </dgm:pt>
    <dgm:pt modelId="{AA42FB95-7376-40FA-8FD1-E1D1049D3D30}" type="pres">
      <dgm:prSet presAssocID="{06196B95-B858-49EC-8F2B-0610AF33818D}" presName="compNode" presStyleCnt="0"/>
      <dgm:spPr/>
    </dgm:pt>
    <dgm:pt modelId="{E10D544B-D2EB-45A7-BEE2-1AEEDE3CB95A}" type="pres">
      <dgm:prSet presAssocID="{06196B95-B858-49EC-8F2B-0610AF33818D}" presName="iconBgRect" presStyleLbl="bgShp" presStyleIdx="3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CB14E2E1-665C-4327-B335-CD604D2A378A}" type="pres">
      <dgm:prSet presAssocID="{06196B95-B858-49EC-8F2B-0610AF33818D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D26BFFE-B71F-4BBE-A113-6D1509F5F4A7}" type="pres">
      <dgm:prSet presAssocID="{06196B95-B858-49EC-8F2B-0610AF33818D}" presName="spaceRect" presStyleCnt="0"/>
      <dgm:spPr/>
    </dgm:pt>
    <dgm:pt modelId="{E17108B9-19CD-4A9D-BE0A-56E3AC772A2C}" type="pres">
      <dgm:prSet presAssocID="{06196B95-B858-49EC-8F2B-0610AF33818D}" presName="textRect" presStyleLbl="revTx" presStyleIdx="3" presStyleCnt="7">
        <dgm:presLayoutVars>
          <dgm:chMax val="1"/>
          <dgm:chPref val="1"/>
        </dgm:presLayoutVars>
      </dgm:prSet>
      <dgm:spPr/>
    </dgm:pt>
    <dgm:pt modelId="{8E830EA4-E8B1-4D13-AAF0-B7AE78EBA4A0}" type="pres">
      <dgm:prSet presAssocID="{344C57D0-8FD0-4446-B65D-15575E03EB16}" presName="sibTrans" presStyleCnt="0"/>
      <dgm:spPr/>
    </dgm:pt>
    <dgm:pt modelId="{F7B063DA-D416-4C43-A6B1-D34018F88ADF}" type="pres">
      <dgm:prSet presAssocID="{E15A28FB-B0B6-4982-8F47-7EBCC117887C}" presName="compNode" presStyleCnt="0"/>
      <dgm:spPr/>
    </dgm:pt>
    <dgm:pt modelId="{70C7A7FA-A772-4237-BFE9-D4FFB3DF20D4}" type="pres">
      <dgm:prSet presAssocID="{E15A28FB-B0B6-4982-8F47-7EBCC117887C}" presName="iconBgRect" presStyleLbl="bgShp" presStyleIdx="4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F740C7F7-CC71-4EB3-AF0A-1B8F0F13D414}" type="pres">
      <dgm:prSet presAssocID="{E15A28FB-B0B6-4982-8F47-7EBCC117887C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1310CE6-C325-4840-BE84-EE8410840F37}" type="pres">
      <dgm:prSet presAssocID="{E15A28FB-B0B6-4982-8F47-7EBCC117887C}" presName="spaceRect" presStyleCnt="0"/>
      <dgm:spPr/>
    </dgm:pt>
    <dgm:pt modelId="{38ECEB54-1EB5-4FDB-AF8D-E480AE029239}" type="pres">
      <dgm:prSet presAssocID="{E15A28FB-B0B6-4982-8F47-7EBCC117887C}" presName="textRect" presStyleLbl="revTx" presStyleIdx="4" presStyleCnt="7">
        <dgm:presLayoutVars>
          <dgm:chMax val="1"/>
          <dgm:chPref val="1"/>
        </dgm:presLayoutVars>
      </dgm:prSet>
      <dgm:spPr/>
    </dgm:pt>
    <dgm:pt modelId="{7FF8B8BC-1C7D-452F-B076-0937F8055FF0}" type="pres">
      <dgm:prSet presAssocID="{02B01658-A59A-4D99-B647-D0DAA471B968}" presName="sibTrans" presStyleCnt="0"/>
      <dgm:spPr/>
    </dgm:pt>
    <dgm:pt modelId="{7F0AE1FD-DCB1-4C23-B869-B56F9D7FC20F}" type="pres">
      <dgm:prSet presAssocID="{52E82AF9-49D4-41DD-BA76-D851C2CDA94F}" presName="compNode" presStyleCnt="0"/>
      <dgm:spPr/>
    </dgm:pt>
    <dgm:pt modelId="{01BE1489-FE66-4815-95E1-E58088359D69}" type="pres">
      <dgm:prSet presAssocID="{52E82AF9-49D4-41DD-BA76-D851C2CDA94F}" presName="iconBgRect" presStyleLbl="bgShp" presStyleIdx="5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0BF5CD9A-14F2-4B70-B116-E1A81B93A33C}" type="pres">
      <dgm:prSet presAssocID="{52E82AF9-49D4-41DD-BA76-D851C2CDA94F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vertising"/>
        </a:ext>
      </dgm:extLst>
    </dgm:pt>
    <dgm:pt modelId="{6F660000-DF1B-4398-859F-6BA24281294E}" type="pres">
      <dgm:prSet presAssocID="{52E82AF9-49D4-41DD-BA76-D851C2CDA94F}" presName="spaceRect" presStyleCnt="0"/>
      <dgm:spPr/>
    </dgm:pt>
    <dgm:pt modelId="{49C39A01-F4E1-4003-ADEB-2F40602D2980}" type="pres">
      <dgm:prSet presAssocID="{52E82AF9-49D4-41DD-BA76-D851C2CDA94F}" presName="textRect" presStyleLbl="revTx" presStyleIdx="5" presStyleCnt="7">
        <dgm:presLayoutVars>
          <dgm:chMax val="1"/>
          <dgm:chPref val="1"/>
        </dgm:presLayoutVars>
      </dgm:prSet>
      <dgm:spPr/>
    </dgm:pt>
    <dgm:pt modelId="{60EC3823-7E92-42A0-8856-CEF9AAA44FB1}" type="pres">
      <dgm:prSet presAssocID="{1C8A3D79-A893-45B7-AEB1-FB11B5CF1FC4}" presName="sibTrans" presStyleCnt="0"/>
      <dgm:spPr/>
    </dgm:pt>
    <dgm:pt modelId="{F1545C12-47A8-486A-B146-8A8D092FCB08}" type="pres">
      <dgm:prSet presAssocID="{99045616-3699-4FC9-BC69-1404C8024B13}" presName="compNode" presStyleCnt="0"/>
      <dgm:spPr/>
    </dgm:pt>
    <dgm:pt modelId="{4DCBE2EB-68D6-48E8-8E3D-B06640B9969A}" type="pres">
      <dgm:prSet presAssocID="{99045616-3699-4FC9-BC69-1404C8024B13}" presName="iconBgRect" presStyleLbl="bgShp" presStyleIdx="6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EEC393A3-9F45-4488-9010-05B88B07A70F}" type="pres">
      <dgm:prSet presAssocID="{99045616-3699-4FC9-BC69-1404C8024B13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545B6FE3-E70B-4BB6-9CD1-D278BCA8EAD0}" type="pres">
      <dgm:prSet presAssocID="{99045616-3699-4FC9-BC69-1404C8024B13}" presName="spaceRect" presStyleCnt="0"/>
      <dgm:spPr/>
    </dgm:pt>
    <dgm:pt modelId="{EE6CC49D-DDB0-414A-AB1F-658EBF5FD1F0}" type="pres">
      <dgm:prSet presAssocID="{99045616-3699-4FC9-BC69-1404C8024B13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775C4605-D1B7-4F38-AC66-57DDCE9C54FD}" type="presOf" srcId="{99045616-3699-4FC9-BC69-1404C8024B13}" destId="{EE6CC49D-DDB0-414A-AB1F-658EBF5FD1F0}" srcOrd="0" destOrd="0" presId="urn:microsoft.com/office/officeart/2018/5/layout/IconLeafLabelList"/>
    <dgm:cxn modelId="{EBB09D23-7C6A-4D14-8DB0-8DBB6729157F}" srcId="{7A9E647B-8C14-4F07-A9EF-10C168B28478}" destId="{2E20D5F7-A59B-449D-AFC7-2F8340E0AC2F}" srcOrd="0" destOrd="0" parTransId="{00C67F80-C936-47BA-B78B-13A5018731D2}" sibTransId="{125C6DF8-E1EB-4ABF-BE1C-E79B059B4B3B}"/>
    <dgm:cxn modelId="{B454B47D-F336-4B34-BAD6-9FACC2885C23}" type="presOf" srcId="{7A9E647B-8C14-4F07-A9EF-10C168B28478}" destId="{38581291-6F92-4AEB-A1E3-68345C37ED4B}" srcOrd="0" destOrd="0" presId="urn:microsoft.com/office/officeart/2018/5/layout/IconLeafLabelList"/>
    <dgm:cxn modelId="{F7370181-3113-4E87-92C2-D3E2CFD431B1}" srcId="{7A9E647B-8C14-4F07-A9EF-10C168B28478}" destId="{E15A28FB-B0B6-4982-8F47-7EBCC117887C}" srcOrd="4" destOrd="0" parTransId="{684CBD67-BDC0-4DAC-BA18-A0692DE94601}" sibTransId="{02B01658-A59A-4D99-B647-D0DAA471B968}"/>
    <dgm:cxn modelId="{5FB0AE86-18F5-41D8-8E04-792E4A800B56}" type="presOf" srcId="{86FBAD06-A195-4443-A9D3-8860AA31AD6B}" destId="{3C11FBAC-1EF5-4762-8593-7D559C78341F}" srcOrd="0" destOrd="0" presId="urn:microsoft.com/office/officeart/2018/5/layout/IconLeafLabelList"/>
    <dgm:cxn modelId="{219A2D88-4746-4AED-9D3A-A26E91D2E136}" type="presOf" srcId="{06196B95-B858-49EC-8F2B-0610AF33818D}" destId="{E17108B9-19CD-4A9D-BE0A-56E3AC772A2C}" srcOrd="0" destOrd="0" presId="urn:microsoft.com/office/officeart/2018/5/layout/IconLeafLabelList"/>
    <dgm:cxn modelId="{85D9368A-8216-490E-94D6-D3EC456B979F}" type="presOf" srcId="{2E20D5F7-A59B-449D-AFC7-2F8340E0AC2F}" destId="{9161960A-A185-4095-935C-4DA424F92800}" srcOrd="0" destOrd="0" presId="urn:microsoft.com/office/officeart/2018/5/layout/IconLeafLabelList"/>
    <dgm:cxn modelId="{814DEA8B-7380-4432-BDE9-4335D8ABADB1}" type="presOf" srcId="{E15A28FB-B0B6-4982-8F47-7EBCC117887C}" destId="{38ECEB54-1EB5-4FDB-AF8D-E480AE029239}" srcOrd="0" destOrd="0" presId="urn:microsoft.com/office/officeart/2018/5/layout/IconLeafLabelList"/>
    <dgm:cxn modelId="{AEDC7FA4-C0EE-4A6A-9BB1-262002C115F3}" srcId="{7A9E647B-8C14-4F07-A9EF-10C168B28478}" destId="{C9065E25-92B1-4113-ABFE-80409B1EBDDB}" srcOrd="1" destOrd="0" parTransId="{F2D8908C-C739-4300-84E2-A2A6305AD551}" sibTransId="{947D18EB-56CA-49A7-8B08-B60B79EF1BDE}"/>
    <dgm:cxn modelId="{8B3D38A6-8A20-43ED-B06C-D7FD2D3FF7DE}" srcId="{7A9E647B-8C14-4F07-A9EF-10C168B28478}" destId="{99045616-3699-4FC9-BC69-1404C8024B13}" srcOrd="6" destOrd="0" parTransId="{6605DA21-CDEC-4423-9C17-BEEA3F10774D}" sibTransId="{271E8C8F-5407-4FD5-8A51-319B57811918}"/>
    <dgm:cxn modelId="{8635ACAF-1E71-4F09-AAB5-FCC00B314F10}" srcId="{7A9E647B-8C14-4F07-A9EF-10C168B28478}" destId="{86FBAD06-A195-4443-A9D3-8860AA31AD6B}" srcOrd="2" destOrd="0" parTransId="{F2806DB8-6683-4869-BA24-6B9E873B5DEE}" sibTransId="{DE6417E2-1465-4539-9A87-7A5996856A0E}"/>
    <dgm:cxn modelId="{60B0C8AF-1658-4C41-8CE8-66FE9C811AE7}" type="presOf" srcId="{52E82AF9-49D4-41DD-BA76-D851C2CDA94F}" destId="{49C39A01-F4E1-4003-ADEB-2F40602D2980}" srcOrd="0" destOrd="0" presId="urn:microsoft.com/office/officeart/2018/5/layout/IconLeafLabelList"/>
    <dgm:cxn modelId="{227A0CE5-E826-4FD5-8C43-8C11A12CF494}" srcId="{7A9E647B-8C14-4F07-A9EF-10C168B28478}" destId="{06196B95-B858-49EC-8F2B-0610AF33818D}" srcOrd="3" destOrd="0" parTransId="{35ECF285-4C14-4834-B1ED-9DD3617F5885}" sibTransId="{344C57D0-8FD0-4446-B65D-15575E03EB16}"/>
    <dgm:cxn modelId="{EFE5E9F8-2CAA-4B6A-B9F9-E5C2D9A01E05}" srcId="{7A9E647B-8C14-4F07-A9EF-10C168B28478}" destId="{52E82AF9-49D4-41DD-BA76-D851C2CDA94F}" srcOrd="5" destOrd="0" parTransId="{5008E4BA-5938-4681-8006-CA9FB657AC0E}" sibTransId="{1C8A3D79-A893-45B7-AEB1-FB11B5CF1FC4}"/>
    <dgm:cxn modelId="{7CAEA7FB-8CE7-493B-A5AB-90964CA52DDB}" type="presOf" srcId="{C9065E25-92B1-4113-ABFE-80409B1EBDDB}" destId="{31FB4095-8F1D-4825-8E18-02CD1EE6613B}" srcOrd="0" destOrd="0" presId="urn:microsoft.com/office/officeart/2018/5/layout/IconLeafLabelList"/>
    <dgm:cxn modelId="{0BC19FCE-CA53-4488-BC7C-E95B1E93B592}" type="presParOf" srcId="{38581291-6F92-4AEB-A1E3-68345C37ED4B}" destId="{DBE1C259-5644-42F7-A51F-9DCBAF6BD528}" srcOrd="0" destOrd="0" presId="urn:microsoft.com/office/officeart/2018/5/layout/IconLeafLabelList"/>
    <dgm:cxn modelId="{7BF4269F-9BD7-4770-9A3B-6CDE6D2F72E7}" type="presParOf" srcId="{DBE1C259-5644-42F7-A51F-9DCBAF6BD528}" destId="{54354C33-5F11-4658-AD67-9DD38AB69D42}" srcOrd="0" destOrd="0" presId="urn:microsoft.com/office/officeart/2018/5/layout/IconLeafLabelList"/>
    <dgm:cxn modelId="{9F0FC6EE-1845-414C-B330-9617C07BE5D2}" type="presParOf" srcId="{DBE1C259-5644-42F7-A51F-9DCBAF6BD528}" destId="{60FB1FA4-E948-4475-B27E-F6FA8CF74890}" srcOrd="1" destOrd="0" presId="urn:microsoft.com/office/officeart/2018/5/layout/IconLeafLabelList"/>
    <dgm:cxn modelId="{9809086E-38DC-4E8F-B83C-E37DA6375559}" type="presParOf" srcId="{DBE1C259-5644-42F7-A51F-9DCBAF6BD528}" destId="{10149750-619D-466C-A507-11B3F276A33A}" srcOrd="2" destOrd="0" presId="urn:microsoft.com/office/officeart/2018/5/layout/IconLeafLabelList"/>
    <dgm:cxn modelId="{ED9287BC-2727-4E9B-8E85-ABB54C6DAE57}" type="presParOf" srcId="{DBE1C259-5644-42F7-A51F-9DCBAF6BD528}" destId="{9161960A-A185-4095-935C-4DA424F92800}" srcOrd="3" destOrd="0" presId="urn:microsoft.com/office/officeart/2018/5/layout/IconLeafLabelList"/>
    <dgm:cxn modelId="{DAAFDB66-6D9D-42B4-9643-D95BFFCC6247}" type="presParOf" srcId="{38581291-6F92-4AEB-A1E3-68345C37ED4B}" destId="{D1E1B636-C3C3-4B96-ADA3-6D05FB76D84A}" srcOrd="1" destOrd="0" presId="urn:microsoft.com/office/officeart/2018/5/layout/IconLeafLabelList"/>
    <dgm:cxn modelId="{018D9AC5-D113-4F4F-A047-A8C89B9E3D87}" type="presParOf" srcId="{38581291-6F92-4AEB-A1E3-68345C37ED4B}" destId="{74F960BE-F665-4D90-A53E-369A11061F8C}" srcOrd="2" destOrd="0" presId="urn:microsoft.com/office/officeart/2018/5/layout/IconLeafLabelList"/>
    <dgm:cxn modelId="{3E0F9B17-2454-4E27-B0A1-F283DC17BBE0}" type="presParOf" srcId="{74F960BE-F665-4D90-A53E-369A11061F8C}" destId="{06911B6E-77DB-4D59-93B4-B94099B94F45}" srcOrd="0" destOrd="0" presId="urn:microsoft.com/office/officeart/2018/5/layout/IconLeafLabelList"/>
    <dgm:cxn modelId="{A1C17035-9C0B-43A0-9946-14AA31B6E329}" type="presParOf" srcId="{74F960BE-F665-4D90-A53E-369A11061F8C}" destId="{B3C3866A-48CE-479C-9150-2046F884D6A5}" srcOrd="1" destOrd="0" presId="urn:microsoft.com/office/officeart/2018/5/layout/IconLeafLabelList"/>
    <dgm:cxn modelId="{A8E28FC9-12C7-46A1-B62A-735D7584F265}" type="presParOf" srcId="{74F960BE-F665-4D90-A53E-369A11061F8C}" destId="{44BD2E55-563B-424F-85F1-DFFA6E9C9C0C}" srcOrd="2" destOrd="0" presId="urn:microsoft.com/office/officeart/2018/5/layout/IconLeafLabelList"/>
    <dgm:cxn modelId="{0284A3EC-8250-41E8-9AD3-777C6660801B}" type="presParOf" srcId="{74F960BE-F665-4D90-A53E-369A11061F8C}" destId="{31FB4095-8F1D-4825-8E18-02CD1EE6613B}" srcOrd="3" destOrd="0" presId="urn:microsoft.com/office/officeart/2018/5/layout/IconLeafLabelList"/>
    <dgm:cxn modelId="{B86CA4F4-9B32-4F98-9EB2-B1131FB70EDE}" type="presParOf" srcId="{38581291-6F92-4AEB-A1E3-68345C37ED4B}" destId="{C732BB73-03FB-4A1A-9C35-C7B21B2873CF}" srcOrd="3" destOrd="0" presId="urn:microsoft.com/office/officeart/2018/5/layout/IconLeafLabelList"/>
    <dgm:cxn modelId="{D1331C68-F49E-44AC-9EC8-3D0A49489734}" type="presParOf" srcId="{38581291-6F92-4AEB-A1E3-68345C37ED4B}" destId="{C5659BD2-3692-49C8-A148-A2736F5F27BA}" srcOrd="4" destOrd="0" presId="urn:microsoft.com/office/officeart/2018/5/layout/IconLeafLabelList"/>
    <dgm:cxn modelId="{16C1F197-DAA9-4E43-8F4F-C7F72B6E773D}" type="presParOf" srcId="{C5659BD2-3692-49C8-A148-A2736F5F27BA}" destId="{1845C7F9-CF84-4AD0-AE03-E547B532EC3A}" srcOrd="0" destOrd="0" presId="urn:microsoft.com/office/officeart/2018/5/layout/IconLeafLabelList"/>
    <dgm:cxn modelId="{A806576B-EF42-4BE6-9496-1CDAC831E1D2}" type="presParOf" srcId="{C5659BD2-3692-49C8-A148-A2736F5F27BA}" destId="{7ABA4979-1095-482F-8002-08EBA32AA6AB}" srcOrd="1" destOrd="0" presId="urn:microsoft.com/office/officeart/2018/5/layout/IconLeafLabelList"/>
    <dgm:cxn modelId="{133222C9-79EF-4E5B-86E0-815502DB2DD2}" type="presParOf" srcId="{C5659BD2-3692-49C8-A148-A2736F5F27BA}" destId="{951E6C24-DB5B-4538-B9A4-665F35E773BB}" srcOrd="2" destOrd="0" presId="urn:microsoft.com/office/officeart/2018/5/layout/IconLeafLabelList"/>
    <dgm:cxn modelId="{E39BF2B8-B401-446C-ADF5-7BF7DDCD89F3}" type="presParOf" srcId="{C5659BD2-3692-49C8-A148-A2736F5F27BA}" destId="{3C11FBAC-1EF5-4762-8593-7D559C78341F}" srcOrd="3" destOrd="0" presId="urn:microsoft.com/office/officeart/2018/5/layout/IconLeafLabelList"/>
    <dgm:cxn modelId="{8993E4AE-28DD-4E03-A06B-8CFC59A12803}" type="presParOf" srcId="{38581291-6F92-4AEB-A1E3-68345C37ED4B}" destId="{068182FE-64F8-44B8-A662-FD5B3D55D602}" srcOrd="5" destOrd="0" presId="urn:microsoft.com/office/officeart/2018/5/layout/IconLeafLabelList"/>
    <dgm:cxn modelId="{621D2F2B-ADDC-48A3-A017-A338B71313E6}" type="presParOf" srcId="{38581291-6F92-4AEB-A1E3-68345C37ED4B}" destId="{AA42FB95-7376-40FA-8FD1-E1D1049D3D30}" srcOrd="6" destOrd="0" presId="urn:microsoft.com/office/officeart/2018/5/layout/IconLeafLabelList"/>
    <dgm:cxn modelId="{A585925B-9AD5-4895-B4BF-0DD87D32FB2D}" type="presParOf" srcId="{AA42FB95-7376-40FA-8FD1-E1D1049D3D30}" destId="{E10D544B-D2EB-45A7-BEE2-1AEEDE3CB95A}" srcOrd="0" destOrd="0" presId="urn:microsoft.com/office/officeart/2018/5/layout/IconLeafLabelList"/>
    <dgm:cxn modelId="{3038FA7C-B17D-46D9-91E9-BDC0F7A7DD43}" type="presParOf" srcId="{AA42FB95-7376-40FA-8FD1-E1D1049D3D30}" destId="{CB14E2E1-665C-4327-B335-CD604D2A378A}" srcOrd="1" destOrd="0" presId="urn:microsoft.com/office/officeart/2018/5/layout/IconLeafLabelList"/>
    <dgm:cxn modelId="{BD2BB4C6-34C6-437B-BFC9-B8C5AC3BF889}" type="presParOf" srcId="{AA42FB95-7376-40FA-8FD1-E1D1049D3D30}" destId="{0D26BFFE-B71F-4BBE-A113-6D1509F5F4A7}" srcOrd="2" destOrd="0" presId="urn:microsoft.com/office/officeart/2018/5/layout/IconLeafLabelList"/>
    <dgm:cxn modelId="{873DDAEF-D7F6-4115-B1F8-AE1C0534E8C2}" type="presParOf" srcId="{AA42FB95-7376-40FA-8FD1-E1D1049D3D30}" destId="{E17108B9-19CD-4A9D-BE0A-56E3AC772A2C}" srcOrd="3" destOrd="0" presId="urn:microsoft.com/office/officeart/2018/5/layout/IconLeafLabelList"/>
    <dgm:cxn modelId="{A8C162E0-589E-47FB-85DB-FFE591F4E6F7}" type="presParOf" srcId="{38581291-6F92-4AEB-A1E3-68345C37ED4B}" destId="{8E830EA4-E8B1-4D13-AAF0-B7AE78EBA4A0}" srcOrd="7" destOrd="0" presId="urn:microsoft.com/office/officeart/2018/5/layout/IconLeafLabelList"/>
    <dgm:cxn modelId="{60FAEC23-D359-4907-9273-6249FDC27367}" type="presParOf" srcId="{38581291-6F92-4AEB-A1E3-68345C37ED4B}" destId="{F7B063DA-D416-4C43-A6B1-D34018F88ADF}" srcOrd="8" destOrd="0" presId="urn:microsoft.com/office/officeart/2018/5/layout/IconLeafLabelList"/>
    <dgm:cxn modelId="{2820DF2C-F8E5-4044-BBBD-D7E6FB5A3441}" type="presParOf" srcId="{F7B063DA-D416-4C43-A6B1-D34018F88ADF}" destId="{70C7A7FA-A772-4237-BFE9-D4FFB3DF20D4}" srcOrd="0" destOrd="0" presId="urn:microsoft.com/office/officeart/2018/5/layout/IconLeafLabelList"/>
    <dgm:cxn modelId="{885F689D-DDEA-435E-BC5C-837784478C90}" type="presParOf" srcId="{F7B063DA-D416-4C43-A6B1-D34018F88ADF}" destId="{F740C7F7-CC71-4EB3-AF0A-1B8F0F13D414}" srcOrd="1" destOrd="0" presId="urn:microsoft.com/office/officeart/2018/5/layout/IconLeafLabelList"/>
    <dgm:cxn modelId="{62958208-15A1-49E7-932C-080FD6E1CCB9}" type="presParOf" srcId="{F7B063DA-D416-4C43-A6B1-D34018F88ADF}" destId="{F1310CE6-C325-4840-BE84-EE8410840F37}" srcOrd="2" destOrd="0" presId="urn:microsoft.com/office/officeart/2018/5/layout/IconLeafLabelList"/>
    <dgm:cxn modelId="{89E8F17C-7E12-43D4-92B8-50FD9F6B53E7}" type="presParOf" srcId="{F7B063DA-D416-4C43-A6B1-D34018F88ADF}" destId="{38ECEB54-1EB5-4FDB-AF8D-E480AE029239}" srcOrd="3" destOrd="0" presId="urn:microsoft.com/office/officeart/2018/5/layout/IconLeafLabelList"/>
    <dgm:cxn modelId="{8A2A9BA3-D204-41BA-9D5A-979F3C221DF2}" type="presParOf" srcId="{38581291-6F92-4AEB-A1E3-68345C37ED4B}" destId="{7FF8B8BC-1C7D-452F-B076-0937F8055FF0}" srcOrd="9" destOrd="0" presId="urn:microsoft.com/office/officeart/2018/5/layout/IconLeafLabelList"/>
    <dgm:cxn modelId="{A8594952-FDAA-402F-BA8F-79FEB8C70D70}" type="presParOf" srcId="{38581291-6F92-4AEB-A1E3-68345C37ED4B}" destId="{7F0AE1FD-DCB1-4C23-B869-B56F9D7FC20F}" srcOrd="10" destOrd="0" presId="urn:microsoft.com/office/officeart/2018/5/layout/IconLeafLabelList"/>
    <dgm:cxn modelId="{B9296FAC-EFA8-48E4-921C-861185F9CE3B}" type="presParOf" srcId="{7F0AE1FD-DCB1-4C23-B869-B56F9D7FC20F}" destId="{01BE1489-FE66-4815-95E1-E58088359D69}" srcOrd="0" destOrd="0" presId="urn:microsoft.com/office/officeart/2018/5/layout/IconLeafLabelList"/>
    <dgm:cxn modelId="{C9BE3DF0-21CB-47D7-8457-0FD1F489C35F}" type="presParOf" srcId="{7F0AE1FD-DCB1-4C23-B869-B56F9D7FC20F}" destId="{0BF5CD9A-14F2-4B70-B116-E1A81B93A33C}" srcOrd="1" destOrd="0" presId="urn:microsoft.com/office/officeart/2018/5/layout/IconLeafLabelList"/>
    <dgm:cxn modelId="{9E0185AC-ECBD-4959-8D5B-98E2BE98C507}" type="presParOf" srcId="{7F0AE1FD-DCB1-4C23-B869-B56F9D7FC20F}" destId="{6F660000-DF1B-4398-859F-6BA24281294E}" srcOrd="2" destOrd="0" presId="urn:microsoft.com/office/officeart/2018/5/layout/IconLeafLabelList"/>
    <dgm:cxn modelId="{1480E645-F446-4BD7-B7C7-FC0C7738FF83}" type="presParOf" srcId="{7F0AE1FD-DCB1-4C23-B869-B56F9D7FC20F}" destId="{49C39A01-F4E1-4003-ADEB-2F40602D2980}" srcOrd="3" destOrd="0" presId="urn:microsoft.com/office/officeart/2018/5/layout/IconLeafLabelList"/>
    <dgm:cxn modelId="{848424D6-8ABD-420F-AC5A-62BB81468FEB}" type="presParOf" srcId="{38581291-6F92-4AEB-A1E3-68345C37ED4B}" destId="{60EC3823-7E92-42A0-8856-CEF9AAA44FB1}" srcOrd="11" destOrd="0" presId="urn:microsoft.com/office/officeart/2018/5/layout/IconLeafLabelList"/>
    <dgm:cxn modelId="{F244FD33-D2AC-4931-B3CA-6C39CB9B0BA1}" type="presParOf" srcId="{38581291-6F92-4AEB-A1E3-68345C37ED4B}" destId="{F1545C12-47A8-486A-B146-8A8D092FCB08}" srcOrd="12" destOrd="0" presId="urn:microsoft.com/office/officeart/2018/5/layout/IconLeafLabelList"/>
    <dgm:cxn modelId="{6FECBB97-EE86-4AD0-8BE6-DE09C9962123}" type="presParOf" srcId="{F1545C12-47A8-486A-B146-8A8D092FCB08}" destId="{4DCBE2EB-68D6-48E8-8E3D-B06640B9969A}" srcOrd="0" destOrd="0" presId="urn:microsoft.com/office/officeart/2018/5/layout/IconLeafLabelList"/>
    <dgm:cxn modelId="{13B5716B-3CDC-4771-BC6A-D15E725435BF}" type="presParOf" srcId="{F1545C12-47A8-486A-B146-8A8D092FCB08}" destId="{EEC393A3-9F45-4488-9010-05B88B07A70F}" srcOrd="1" destOrd="0" presId="urn:microsoft.com/office/officeart/2018/5/layout/IconLeafLabelList"/>
    <dgm:cxn modelId="{BEF3F699-3596-4D10-A204-F704ABB9A816}" type="presParOf" srcId="{F1545C12-47A8-486A-B146-8A8D092FCB08}" destId="{545B6FE3-E70B-4BB6-9CD1-D278BCA8EAD0}" srcOrd="2" destOrd="0" presId="urn:microsoft.com/office/officeart/2018/5/layout/IconLeafLabelList"/>
    <dgm:cxn modelId="{A4195EB9-1231-4AEF-979A-278586010A00}" type="presParOf" srcId="{F1545C12-47A8-486A-B146-8A8D092FCB08}" destId="{EE6CC49D-DDB0-414A-AB1F-658EBF5FD1F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2642B79-8F0C-4468-BC98-F9D3633B8AD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09B6E6F-6C65-4000-AB10-1F0FBD035C16}">
      <dgm:prSet/>
      <dgm:spPr/>
      <dgm:t>
        <a:bodyPr/>
        <a:lstStyle/>
        <a:p>
          <a:pPr>
            <a:defRPr cap="all"/>
          </a:pPr>
          <a:r>
            <a:rPr lang="en-US" b="1" i="0" baseline="0"/>
            <a:t>XGBoost Regressor crowned champion!</a:t>
          </a:r>
          <a:r>
            <a:rPr lang="en-US" b="0" i="0" baseline="0"/>
            <a:t> Achieved highest R² (0.7778) and lowest RMSE (0.0898), accurately predicting target values (e.g., price, sales).</a:t>
          </a:r>
          <a:endParaRPr lang="en-US"/>
        </a:p>
      </dgm:t>
    </dgm:pt>
    <dgm:pt modelId="{459F9902-3D0E-4844-BE8D-6008251FA83C}" type="parTrans" cxnId="{8A9A781F-9C8C-4154-B448-1D339A0108A6}">
      <dgm:prSet/>
      <dgm:spPr/>
      <dgm:t>
        <a:bodyPr/>
        <a:lstStyle/>
        <a:p>
          <a:endParaRPr lang="en-US"/>
        </a:p>
      </dgm:t>
    </dgm:pt>
    <dgm:pt modelId="{6256126B-872D-4574-93C2-54ECEA580D7A}" type="sibTrans" cxnId="{8A9A781F-9C8C-4154-B448-1D339A0108A6}">
      <dgm:prSet/>
      <dgm:spPr/>
      <dgm:t>
        <a:bodyPr/>
        <a:lstStyle/>
        <a:p>
          <a:endParaRPr lang="en-US"/>
        </a:p>
      </dgm:t>
    </dgm:pt>
    <dgm:pt modelId="{5C611A2B-3E03-4C92-9F04-8E64D0F28DB5}">
      <dgm:prSet/>
      <dgm:spPr/>
      <dgm:t>
        <a:bodyPr/>
        <a:lstStyle/>
        <a:p>
          <a:pPr>
            <a:defRPr cap="all"/>
          </a:pPr>
          <a:r>
            <a:rPr lang="en-US" b="1" i="0" baseline="0"/>
            <a:t>Predict the future:</a:t>
          </a:r>
          <a:r>
            <a:rPr lang="en-US" b="0" i="0" baseline="0"/>
            <a:t> Use XGBoost to forecast target variables for new data based on existing features.</a:t>
          </a:r>
          <a:endParaRPr lang="en-US"/>
        </a:p>
      </dgm:t>
    </dgm:pt>
    <dgm:pt modelId="{E5EC4B73-77B2-48D9-8F20-416557474FA5}" type="parTrans" cxnId="{0684567F-1503-4949-9F78-21913BEF4793}">
      <dgm:prSet/>
      <dgm:spPr/>
      <dgm:t>
        <a:bodyPr/>
        <a:lstStyle/>
        <a:p>
          <a:endParaRPr lang="en-US"/>
        </a:p>
      </dgm:t>
    </dgm:pt>
    <dgm:pt modelId="{12D1994F-3260-47DB-8191-2C3EBFCE0C8F}" type="sibTrans" cxnId="{0684567F-1503-4949-9F78-21913BEF4793}">
      <dgm:prSet/>
      <dgm:spPr/>
      <dgm:t>
        <a:bodyPr/>
        <a:lstStyle/>
        <a:p>
          <a:endParaRPr lang="en-US"/>
        </a:p>
      </dgm:t>
    </dgm:pt>
    <dgm:pt modelId="{1B0EA4EF-099A-4606-82F5-5BA91D81D6CB}">
      <dgm:prSet/>
      <dgm:spPr/>
      <dgm:t>
        <a:bodyPr/>
        <a:lstStyle/>
        <a:p>
          <a:pPr>
            <a:defRPr cap="all"/>
          </a:pPr>
          <a:r>
            <a:rPr lang="en-US" b="1" i="0" baseline="0"/>
            <a:t>Insights from features:</a:t>
          </a:r>
          <a:r>
            <a:rPr lang="en-US" b="0" i="0" baseline="0"/>
            <a:t> Analyze feature importance to understand which factors most influence your predictions.</a:t>
          </a:r>
          <a:endParaRPr lang="en-US"/>
        </a:p>
      </dgm:t>
    </dgm:pt>
    <dgm:pt modelId="{167D4A37-D212-42ED-85DE-C041F1B49FC9}" type="parTrans" cxnId="{3ED4964C-E846-4634-A718-C67F923EAB6D}">
      <dgm:prSet/>
      <dgm:spPr/>
      <dgm:t>
        <a:bodyPr/>
        <a:lstStyle/>
        <a:p>
          <a:endParaRPr lang="en-US"/>
        </a:p>
      </dgm:t>
    </dgm:pt>
    <dgm:pt modelId="{5DCF88F4-C1F9-45F4-80E8-F0ADF5B173A7}" type="sibTrans" cxnId="{3ED4964C-E846-4634-A718-C67F923EAB6D}">
      <dgm:prSet/>
      <dgm:spPr/>
      <dgm:t>
        <a:bodyPr/>
        <a:lstStyle/>
        <a:p>
          <a:endParaRPr lang="en-US"/>
        </a:p>
      </dgm:t>
    </dgm:pt>
    <dgm:pt modelId="{063E49A4-E55D-431D-9836-BAC0873A781E}">
      <dgm:prSet/>
      <dgm:spPr/>
      <dgm:t>
        <a:bodyPr/>
        <a:lstStyle/>
        <a:p>
          <a:pPr>
            <a:defRPr cap="all"/>
          </a:pPr>
          <a:r>
            <a:rPr lang="en-US" b="1" i="0" baseline="0"/>
            <a:t>Explore what-if scenarios:</a:t>
          </a:r>
          <a:r>
            <a:rPr lang="en-US" b="0" i="0" baseline="0"/>
            <a:t> Simulate different futures by adjusting feature values and see how predictions change.</a:t>
          </a:r>
          <a:endParaRPr lang="en-US"/>
        </a:p>
      </dgm:t>
    </dgm:pt>
    <dgm:pt modelId="{04E08ADD-8889-4B9B-BDB9-68E72A235B11}" type="parTrans" cxnId="{9BA04421-27C0-4300-A010-80118D87AD55}">
      <dgm:prSet/>
      <dgm:spPr/>
      <dgm:t>
        <a:bodyPr/>
        <a:lstStyle/>
        <a:p>
          <a:endParaRPr lang="en-US"/>
        </a:p>
      </dgm:t>
    </dgm:pt>
    <dgm:pt modelId="{6211A39F-9FD7-4CCF-94DE-790558333E05}" type="sibTrans" cxnId="{9BA04421-27C0-4300-A010-80118D87AD55}">
      <dgm:prSet/>
      <dgm:spPr/>
      <dgm:t>
        <a:bodyPr/>
        <a:lstStyle/>
        <a:p>
          <a:endParaRPr lang="en-US"/>
        </a:p>
      </dgm:t>
    </dgm:pt>
    <dgm:pt modelId="{F9A9DC7D-4685-4E9C-86D8-098ADA8936EE}">
      <dgm:prSet/>
      <dgm:spPr/>
      <dgm:t>
        <a:bodyPr/>
        <a:lstStyle/>
        <a:p>
          <a:pPr>
            <a:defRPr cap="all"/>
          </a:pPr>
          <a:r>
            <a:rPr lang="en-US" b="1" i="0" baseline="0"/>
            <a:t>Confidence &amp; limitations:</a:t>
          </a:r>
          <a:r>
            <a:rPr lang="en-US" b="0" i="0" baseline="0"/>
            <a:t> Consider confidence intervals to gauge prediction uncertainty. Analyze errors to refine the model for even better results. </a:t>
          </a:r>
          <a:endParaRPr lang="en-US"/>
        </a:p>
      </dgm:t>
    </dgm:pt>
    <dgm:pt modelId="{3C0E28B7-47D7-49F1-ABCF-85C6DCC095F1}" type="parTrans" cxnId="{BFA019B3-15EB-4F49-A4B0-36C5F39D8575}">
      <dgm:prSet/>
      <dgm:spPr/>
      <dgm:t>
        <a:bodyPr/>
        <a:lstStyle/>
        <a:p>
          <a:endParaRPr lang="en-US"/>
        </a:p>
      </dgm:t>
    </dgm:pt>
    <dgm:pt modelId="{81ED3FB1-83E5-47D8-9BEE-8CA8CA4AF1FD}" type="sibTrans" cxnId="{BFA019B3-15EB-4F49-A4B0-36C5F39D8575}">
      <dgm:prSet/>
      <dgm:spPr/>
      <dgm:t>
        <a:bodyPr/>
        <a:lstStyle/>
        <a:p>
          <a:endParaRPr lang="en-US"/>
        </a:p>
      </dgm:t>
    </dgm:pt>
    <dgm:pt modelId="{9A3BD099-46A1-4D0D-B72E-AC85326FB53C}" type="pres">
      <dgm:prSet presAssocID="{02642B79-8F0C-4468-BC98-F9D3633B8AD6}" presName="root" presStyleCnt="0">
        <dgm:presLayoutVars>
          <dgm:dir/>
          <dgm:resizeHandles val="exact"/>
        </dgm:presLayoutVars>
      </dgm:prSet>
      <dgm:spPr/>
    </dgm:pt>
    <dgm:pt modelId="{B921C4A5-8A85-4121-BBE5-E3C61E7370AA}" type="pres">
      <dgm:prSet presAssocID="{F09B6E6F-6C65-4000-AB10-1F0FBD035C16}" presName="compNode" presStyleCnt="0"/>
      <dgm:spPr/>
    </dgm:pt>
    <dgm:pt modelId="{C9F2673B-FAD6-4B5E-B194-4F6F441D87D8}" type="pres">
      <dgm:prSet presAssocID="{F09B6E6F-6C65-4000-AB10-1F0FBD035C16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784D2DA-D7D3-498D-9D1F-D36A330CD9F5}" type="pres">
      <dgm:prSet presAssocID="{F09B6E6F-6C65-4000-AB10-1F0FBD035C1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al"/>
        </a:ext>
      </dgm:extLst>
    </dgm:pt>
    <dgm:pt modelId="{71D39605-7B14-4E44-ACA3-9589F4EC7B4C}" type="pres">
      <dgm:prSet presAssocID="{F09B6E6F-6C65-4000-AB10-1F0FBD035C16}" presName="spaceRect" presStyleCnt="0"/>
      <dgm:spPr/>
    </dgm:pt>
    <dgm:pt modelId="{5A54EE9C-3C05-4D54-8427-5950142BC554}" type="pres">
      <dgm:prSet presAssocID="{F09B6E6F-6C65-4000-AB10-1F0FBD035C16}" presName="textRect" presStyleLbl="revTx" presStyleIdx="0" presStyleCnt="5">
        <dgm:presLayoutVars>
          <dgm:chMax val="1"/>
          <dgm:chPref val="1"/>
        </dgm:presLayoutVars>
      </dgm:prSet>
      <dgm:spPr/>
    </dgm:pt>
    <dgm:pt modelId="{A238CA59-549E-4A87-8C65-858EBFFD34FD}" type="pres">
      <dgm:prSet presAssocID="{6256126B-872D-4574-93C2-54ECEA580D7A}" presName="sibTrans" presStyleCnt="0"/>
      <dgm:spPr/>
    </dgm:pt>
    <dgm:pt modelId="{22147C65-54AF-4A55-BD98-5D3386AF74DF}" type="pres">
      <dgm:prSet presAssocID="{5C611A2B-3E03-4C92-9F04-8E64D0F28DB5}" presName="compNode" presStyleCnt="0"/>
      <dgm:spPr/>
    </dgm:pt>
    <dgm:pt modelId="{51FFC7A3-2E73-48B8-90F8-676B95CA92BD}" type="pres">
      <dgm:prSet presAssocID="{5C611A2B-3E03-4C92-9F04-8E64D0F28DB5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8A58788-E886-4B0D-9353-4C4F409E34F8}" type="pres">
      <dgm:prSet presAssocID="{5C611A2B-3E03-4C92-9F04-8E64D0F28DB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E635DAA-FE0F-4093-AE98-9ACB83EC0953}" type="pres">
      <dgm:prSet presAssocID="{5C611A2B-3E03-4C92-9F04-8E64D0F28DB5}" presName="spaceRect" presStyleCnt="0"/>
      <dgm:spPr/>
    </dgm:pt>
    <dgm:pt modelId="{F2D76C11-B2AD-4D5A-A747-BEAFE1E3731E}" type="pres">
      <dgm:prSet presAssocID="{5C611A2B-3E03-4C92-9F04-8E64D0F28DB5}" presName="textRect" presStyleLbl="revTx" presStyleIdx="1" presStyleCnt="5">
        <dgm:presLayoutVars>
          <dgm:chMax val="1"/>
          <dgm:chPref val="1"/>
        </dgm:presLayoutVars>
      </dgm:prSet>
      <dgm:spPr/>
    </dgm:pt>
    <dgm:pt modelId="{77C968F0-3979-475A-A29C-48E52EDD8EC8}" type="pres">
      <dgm:prSet presAssocID="{12D1994F-3260-47DB-8191-2C3EBFCE0C8F}" presName="sibTrans" presStyleCnt="0"/>
      <dgm:spPr/>
    </dgm:pt>
    <dgm:pt modelId="{4A437288-C69C-471F-9A88-8BAAC51A9F97}" type="pres">
      <dgm:prSet presAssocID="{1B0EA4EF-099A-4606-82F5-5BA91D81D6CB}" presName="compNode" presStyleCnt="0"/>
      <dgm:spPr/>
    </dgm:pt>
    <dgm:pt modelId="{5BE1DFA0-718C-4FD5-882A-64E8CCBCF1CE}" type="pres">
      <dgm:prSet presAssocID="{1B0EA4EF-099A-4606-82F5-5BA91D81D6CB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EC8D715-7E79-4976-8D9E-D67E576CD964}" type="pres">
      <dgm:prSet presAssocID="{1B0EA4EF-099A-4606-82F5-5BA91D81D6C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ECB0F8F2-D010-4517-8803-2D33AD7F90C3}" type="pres">
      <dgm:prSet presAssocID="{1B0EA4EF-099A-4606-82F5-5BA91D81D6CB}" presName="spaceRect" presStyleCnt="0"/>
      <dgm:spPr/>
    </dgm:pt>
    <dgm:pt modelId="{2005AECC-CDB8-4F3A-9ED7-8D08B1A2B6FD}" type="pres">
      <dgm:prSet presAssocID="{1B0EA4EF-099A-4606-82F5-5BA91D81D6CB}" presName="textRect" presStyleLbl="revTx" presStyleIdx="2" presStyleCnt="5">
        <dgm:presLayoutVars>
          <dgm:chMax val="1"/>
          <dgm:chPref val="1"/>
        </dgm:presLayoutVars>
      </dgm:prSet>
      <dgm:spPr/>
    </dgm:pt>
    <dgm:pt modelId="{005E383F-C058-4F42-BDF7-50B8BA511563}" type="pres">
      <dgm:prSet presAssocID="{5DCF88F4-C1F9-45F4-80E8-F0ADF5B173A7}" presName="sibTrans" presStyleCnt="0"/>
      <dgm:spPr/>
    </dgm:pt>
    <dgm:pt modelId="{12FE66A2-BF54-4913-AC5A-059CCA965C55}" type="pres">
      <dgm:prSet presAssocID="{063E49A4-E55D-431D-9836-BAC0873A781E}" presName="compNode" presStyleCnt="0"/>
      <dgm:spPr/>
    </dgm:pt>
    <dgm:pt modelId="{99DF8FB0-7A09-4442-A97C-2234CB187FB7}" type="pres">
      <dgm:prSet presAssocID="{063E49A4-E55D-431D-9836-BAC0873A781E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12A86D6-9387-4FFB-8A13-022A45E8EFE7}" type="pres">
      <dgm:prSet presAssocID="{063E49A4-E55D-431D-9836-BAC0873A781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EFFF12FD-2380-42B3-8023-D03C7F8A73EC}" type="pres">
      <dgm:prSet presAssocID="{063E49A4-E55D-431D-9836-BAC0873A781E}" presName="spaceRect" presStyleCnt="0"/>
      <dgm:spPr/>
    </dgm:pt>
    <dgm:pt modelId="{69BAC58F-0A0A-462A-B840-668AA020E1C5}" type="pres">
      <dgm:prSet presAssocID="{063E49A4-E55D-431D-9836-BAC0873A781E}" presName="textRect" presStyleLbl="revTx" presStyleIdx="3" presStyleCnt="5">
        <dgm:presLayoutVars>
          <dgm:chMax val="1"/>
          <dgm:chPref val="1"/>
        </dgm:presLayoutVars>
      </dgm:prSet>
      <dgm:spPr/>
    </dgm:pt>
    <dgm:pt modelId="{E06C0CA9-4583-44BF-B5BC-31F348F0B272}" type="pres">
      <dgm:prSet presAssocID="{6211A39F-9FD7-4CCF-94DE-790558333E05}" presName="sibTrans" presStyleCnt="0"/>
      <dgm:spPr/>
    </dgm:pt>
    <dgm:pt modelId="{EEA47828-6C97-4E56-AE09-F7B255893E3F}" type="pres">
      <dgm:prSet presAssocID="{F9A9DC7D-4685-4E9C-86D8-098ADA8936EE}" presName="compNode" presStyleCnt="0"/>
      <dgm:spPr/>
    </dgm:pt>
    <dgm:pt modelId="{A376C4C7-C739-4253-B03D-687026234BC8}" type="pres">
      <dgm:prSet presAssocID="{F9A9DC7D-4685-4E9C-86D8-098ADA8936EE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BBA81C8-AD1D-4FAC-BBCC-C0B27FD9DABD}" type="pres">
      <dgm:prSet presAssocID="{F9A9DC7D-4685-4E9C-86D8-098ADA8936E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61811CA3-6641-4A32-8C9A-C2EF74FA0494}" type="pres">
      <dgm:prSet presAssocID="{F9A9DC7D-4685-4E9C-86D8-098ADA8936EE}" presName="spaceRect" presStyleCnt="0"/>
      <dgm:spPr/>
    </dgm:pt>
    <dgm:pt modelId="{7829DF71-926F-4CA7-B432-5BC1F4D2BB12}" type="pres">
      <dgm:prSet presAssocID="{F9A9DC7D-4685-4E9C-86D8-098ADA8936E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8DE9603-6735-4185-8EB7-A67AD0D8A307}" type="presOf" srcId="{063E49A4-E55D-431D-9836-BAC0873A781E}" destId="{69BAC58F-0A0A-462A-B840-668AA020E1C5}" srcOrd="0" destOrd="0" presId="urn:microsoft.com/office/officeart/2018/5/layout/IconLeafLabelList"/>
    <dgm:cxn modelId="{732EF81B-5183-406F-B24C-060CF2BC01DA}" type="presOf" srcId="{F09B6E6F-6C65-4000-AB10-1F0FBD035C16}" destId="{5A54EE9C-3C05-4D54-8427-5950142BC554}" srcOrd="0" destOrd="0" presId="urn:microsoft.com/office/officeart/2018/5/layout/IconLeafLabelList"/>
    <dgm:cxn modelId="{8A9A781F-9C8C-4154-B448-1D339A0108A6}" srcId="{02642B79-8F0C-4468-BC98-F9D3633B8AD6}" destId="{F09B6E6F-6C65-4000-AB10-1F0FBD035C16}" srcOrd="0" destOrd="0" parTransId="{459F9902-3D0E-4844-BE8D-6008251FA83C}" sibTransId="{6256126B-872D-4574-93C2-54ECEA580D7A}"/>
    <dgm:cxn modelId="{9BA04421-27C0-4300-A010-80118D87AD55}" srcId="{02642B79-8F0C-4468-BC98-F9D3633B8AD6}" destId="{063E49A4-E55D-431D-9836-BAC0873A781E}" srcOrd="3" destOrd="0" parTransId="{04E08ADD-8889-4B9B-BDB9-68E72A235B11}" sibTransId="{6211A39F-9FD7-4CCF-94DE-790558333E05}"/>
    <dgm:cxn modelId="{63188929-ACAD-410E-9FEC-CD9F7ABBC56D}" type="presOf" srcId="{F9A9DC7D-4685-4E9C-86D8-098ADA8936EE}" destId="{7829DF71-926F-4CA7-B432-5BC1F4D2BB12}" srcOrd="0" destOrd="0" presId="urn:microsoft.com/office/officeart/2018/5/layout/IconLeafLabelList"/>
    <dgm:cxn modelId="{FF1D1747-5BF8-47A8-A1C3-5BAEFB5865BA}" type="presOf" srcId="{02642B79-8F0C-4468-BC98-F9D3633B8AD6}" destId="{9A3BD099-46A1-4D0D-B72E-AC85326FB53C}" srcOrd="0" destOrd="0" presId="urn:microsoft.com/office/officeart/2018/5/layout/IconLeafLabelList"/>
    <dgm:cxn modelId="{3ED4964C-E846-4634-A718-C67F923EAB6D}" srcId="{02642B79-8F0C-4468-BC98-F9D3633B8AD6}" destId="{1B0EA4EF-099A-4606-82F5-5BA91D81D6CB}" srcOrd="2" destOrd="0" parTransId="{167D4A37-D212-42ED-85DE-C041F1B49FC9}" sibTransId="{5DCF88F4-C1F9-45F4-80E8-F0ADF5B173A7}"/>
    <dgm:cxn modelId="{0684567F-1503-4949-9F78-21913BEF4793}" srcId="{02642B79-8F0C-4468-BC98-F9D3633B8AD6}" destId="{5C611A2B-3E03-4C92-9F04-8E64D0F28DB5}" srcOrd="1" destOrd="0" parTransId="{E5EC4B73-77B2-48D9-8F20-416557474FA5}" sibTransId="{12D1994F-3260-47DB-8191-2C3EBFCE0C8F}"/>
    <dgm:cxn modelId="{28852E8F-5331-4B8F-99FA-DB92815D3DBF}" type="presOf" srcId="{1B0EA4EF-099A-4606-82F5-5BA91D81D6CB}" destId="{2005AECC-CDB8-4F3A-9ED7-8D08B1A2B6FD}" srcOrd="0" destOrd="0" presId="urn:microsoft.com/office/officeart/2018/5/layout/IconLeafLabelList"/>
    <dgm:cxn modelId="{72E0D296-A590-4C0F-B08D-E47928FAD7D5}" type="presOf" srcId="{5C611A2B-3E03-4C92-9F04-8E64D0F28DB5}" destId="{F2D76C11-B2AD-4D5A-A747-BEAFE1E3731E}" srcOrd="0" destOrd="0" presId="urn:microsoft.com/office/officeart/2018/5/layout/IconLeafLabelList"/>
    <dgm:cxn modelId="{BFA019B3-15EB-4F49-A4B0-36C5F39D8575}" srcId="{02642B79-8F0C-4468-BC98-F9D3633B8AD6}" destId="{F9A9DC7D-4685-4E9C-86D8-098ADA8936EE}" srcOrd="4" destOrd="0" parTransId="{3C0E28B7-47D7-49F1-ABCF-85C6DCC095F1}" sibTransId="{81ED3FB1-83E5-47D8-9BEE-8CA8CA4AF1FD}"/>
    <dgm:cxn modelId="{5E381F68-8DA8-4FE3-B80A-CB8DDC2F3A9E}" type="presParOf" srcId="{9A3BD099-46A1-4D0D-B72E-AC85326FB53C}" destId="{B921C4A5-8A85-4121-BBE5-E3C61E7370AA}" srcOrd="0" destOrd="0" presId="urn:microsoft.com/office/officeart/2018/5/layout/IconLeafLabelList"/>
    <dgm:cxn modelId="{BC700DFE-B2F1-40B7-9F92-456D297DA21D}" type="presParOf" srcId="{B921C4A5-8A85-4121-BBE5-E3C61E7370AA}" destId="{C9F2673B-FAD6-4B5E-B194-4F6F441D87D8}" srcOrd="0" destOrd="0" presId="urn:microsoft.com/office/officeart/2018/5/layout/IconLeafLabelList"/>
    <dgm:cxn modelId="{1F1BFE93-0A7D-4097-8197-0F3115B1A4EA}" type="presParOf" srcId="{B921C4A5-8A85-4121-BBE5-E3C61E7370AA}" destId="{A784D2DA-D7D3-498D-9D1F-D36A330CD9F5}" srcOrd="1" destOrd="0" presId="urn:microsoft.com/office/officeart/2018/5/layout/IconLeafLabelList"/>
    <dgm:cxn modelId="{43D7FF7E-CA9E-4418-8F61-C9A6465EB922}" type="presParOf" srcId="{B921C4A5-8A85-4121-BBE5-E3C61E7370AA}" destId="{71D39605-7B14-4E44-ACA3-9589F4EC7B4C}" srcOrd="2" destOrd="0" presId="urn:microsoft.com/office/officeart/2018/5/layout/IconLeafLabelList"/>
    <dgm:cxn modelId="{2F0615CA-EC12-4D63-BDAC-E8C1B8FE80CB}" type="presParOf" srcId="{B921C4A5-8A85-4121-BBE5-E3C61E7370AA}" destId="{5A54EE9C-3C05-4D54-8427-5950142BC554}" srcOrd="3" destOrd="0" presId="urn:microsoft.com/office/officeart/2018/5/layout/IconLeafLabelList"/>
    <dgm:cxn modelId="{2617BD59-2916-4775-8922-1FD2B177FD66}" type="presParOf" srcId="{9A3BD099-46A1-4D0D-B72E-AC85326FB53C}" destId="{A238CA59-549E-4A87-8C65-858EBFFD34FD}" srcOrd="1" destOrd="0" presId="urn:microsoft.com/office/officeart/2018/5/layout/IconLeafLabelList"/>
    <dgm:cxn modelId="{0DD81905-DF4D-459E-8ADB-3ABA2BB4D281}" type="presParOf" srcId="{9A3BD099-46A1-4D0D-B72E-AC85326FB53C}" destId="{22147C65-54AF-4A55-BD98-5D3386AF74DF}" srcOrd="2" destOrd="0" presId="urn:microsoft.com/office/officeart/2018/5/layout/IconLeafLabelList"/>
    <dgm:cxn modelId="{67A2ED8C-3AF9-4628-A489-455F2D57297F}" type="presParOf" srcId="{22147C65-54AF-4A55-BD98-5D3386AF74DF}" destId="{51FFC7A3-2E73-48B8-90F8-676B95CA92BD}" srcOrd="0" destOrd="0" presId="urn:microsoft.com/office/officeart/2018/5/layout/IconLeafLabelList"/>
    <dgm:cxn modelId="{0B0235A8-17A1-43B2-A408-AD32D1BF0CE5}" type="presParOf" srcId="{22147C65-54AF-4A55-BD98-5D3386AF74DF}" destId="{38A58788-E886-4B0D-9353-4C4F409E34F8}" srcOrd="1" destOrd="0" presId="urn:microsoft.com/office/officeart/2018/5/layout/IconLeafLabelList"/>
    <dgm:cxn modelId="{39165EF9-3278-473E-A362-32C0877B86D8}" type="presParOf" srcId="{22147C65-54AF-4A55-BD98-5D3386AF74DF}" destId="{7E635DAA-FE0F-4093-AE98-9ACB83EC0953}" srcOrd="2" destOrd="0" presId="urn:microsoft.com/office/officeart/2018/5/layout/IconLeafLabelList"/>
    <dgm:cxn modelId="{DE160312-D12A-4E85-8F4D-E4CF3329131C}" type="presParOf" srcId="{22147C65-54AF-4A55-BD98-5D3386AF74DF}" destId="{F2D76C11-B2AD-4D5A-A747-BEAFE1E3731E}" srcOrd="3" destOrd="0" presId="urn:microsoft.com/office/officeart/2018/5/layout/IconLeafLabelList"/>
    <dgm:cxn modelId="{E215EA83-4D2D-4BCE-871D-E9A6F63BA1C2}" type="presParOf" srcId="{9A3BD099-46A1-4D0D-B72E-AC85326FB53C}" destId="{77C968F0-3979-475A-A29C-48E52EDD8EC8}" srcOrd="3" destOrd="0" presId="urn:microsoft.com/office/officeart/2018/5/layout/IconLeafLabelList"/>
    <dgm:cxn modelId="{18538347-CEDC-498D-A819-671CE6FB739E}" type="presParOf" srcId="{9A3BD099-46A1-4D0D-B72E-AC85326FB53C}" destId="{4A437288-C69C-471F-9A88-8BAAC51A9F97}" srcOrd="4" destOrd="0" presId="urn:microsoft.com/office/officeart/2018/5/layout/IconLeafLabelList"/>
    <dgm:cxn modelId="{4149A04A-BECB-41D1-AEF6-A457FCEB7A20}" type="presParOf" srcId="{4A437288-C69C-471F-9A88-8BAAC51A9F97}" destId="{5BE1DFA0-718C-4FD5-882A-64E8CCBCF1CE}" srcOrd="0" destOrd="0" presId="urn:microsoft.com/office/officeart/2018/5/layout/IconLeafLabelList"/>
    <dgm:cxn modelId="{63646FE1-60AE-4D2B-9F44-D29B08866A4C}" type="presParOf" srcId="{4A437288-C69C-471F-9A88-8BAAC51A9F97}" destId="{6EC8D715-7E79-4976-8D9E-D67E576CD964}" srcOrd="1" destOrd="0" presId="urn:microsoft.com/office/officeart/2018/5/layout/IconLeafLabelList"/>
    <dgm:cxn modelId="{E6FD73D0-2EE9-452B-8C30-7FE1E539718B}" type="presParOf" srcId="{4A437288-C69C-471F-9A88-8BAAC51A9F97}" destId="{ECB0F8F2-D010-4517-8803-2D33AD7F90C3}" srcOrd="2" destOrd="0" presId="urn:microsoft.com/office/officeart/2018/5/layout/IconLeafLabelList"/>
    <dgm:cxn modelId="{6CFF028C-B144-4242-89ED-37465433FB7E}" type="presParOf" srcId="{4A437288-C69C-471F-9A88-8BAAC51A9F97}" destId="{2005AECC-CDB8-4F3A-9ED7-8D08B1A2B6FD}" srcOrd="3" destOrd="0" presId="urn:microsoft.com/office/officeart/2018/5/layout/IconLeafLabelList"/>
    <dgm:cxn modelId="{86E2931C-9C8B-4EB0-8143-663F8C023B72}" type="presParOf" srcId="{9A3BD099-46A1-4D0D-B72E-AC85326FB53C}" destId="{005E383F-C058-4F42-BDF7-50B8BA511563}" srcOrd="5" destOrd="0" presId="urn:microsoft.com/office/officeart/2018/5/layout/IconLeafLabelList"/>
    <dgm:cxn modelId="{C0C17C35-4C8D-4318-B723-7B54884EDE92}" type="presParOf" srcId="{9A3BD099-46A1-4D0D-B72E-AC85326FB53C}" destId="{12FE66A2-BF54-4913-AC5A-059CCA965C55}" srcOrd="6" destOrd="0" presId="urn:microsoft.com/office/officeart/2018/5/layout/IconLeafLabelList"/>
    <dgm:cxn modelId="{1056CE39-A239-40F5-8300-97D7BCEE93D4}" type="presParOf" srcId="{12FE66A2-BF54-4913-AC5A-059CCA965C55}" destId="{99DF8FB0-7A09-4442-A97C-2234CB187FB7}" srcOrd="0" destOrd="0" presId="urn:microsoft.com/office/officeart/2018/5/layout/IconLeafLabelList"/>
    <dgm:cxn modelId="{C0F1C9EC-F6D9-494D-87C8-749744D5A0EC}" type="presParOf" srcId="{12FE66A2-BF54-4913-AC5A-059CCA965C55}" destId="{312A86D6-9387-4FFB-8A13-022A45E8EFE7}" srcOrd="1" destOrd="0" presId="urn:microsoft.com/office/officeart/2018/5/layout/IconLeafLabelList"/>
    <dgm:cxn modelId="{BA490F04-D6B0-4F6F-AB68-EB0CD7E42694}" type="presParOf" srcId="{12FE66A2-BF54-4913-AC5A-059CCA965C55}" destId="{EFFF12FD-2380-42B3-8023-D03C7F8A73EC}" srcOrd="2" destOrd="0" presId="urn:microsoft.com/office/officeart/2018/5/layout/IconLeafLabelList"/>
    <dgm:cxn modelId="{6705837E-06A2-4C10-8367-72922F404909}" type="presParOf" srcId="{12FE66A2-BF54-4913-AC5A-059CCA965C55}" destId="{69BAC58F-0A0A-462A-B840-668AA020E1C5}" srcOrd="3" destOrd="0" presId="urn:microsoft.com/office/officeart/2018/5/layout/IconLeafLabelList"/>
    <dgm:cxn modelId="{6A13024D-6205-4042-BC1E-802F70737050}" type="presParOf" srcId="{9A3BD099-46A1-4D0D-B72E-AC85326FB53C}" destId="{E06C0CA9-4583-44BF-B5BC-31F348F0B272}" srcOrd="7" destOrd="0" presId="urn:microsoft.com/office/officeart/2018/5/layout/IconLeafLabelList"/>
    <dgm:cxn modelId="{FC84B5CB-4504-441E-ABBD-069C888B6A10}" type="presParOf" srcId="{9A3BD099-46A1-4D0D-B72E-AC85326FB53C}" destId="{EEA47828-6C97-4E56-AE09-F7B255893E3F}" srcOrd="8" destOrd="0" presId="urn:microsoft.com/office/officeart/2018/5/layout/IconLeafLabelList"/>
    <dgm:cxn modelId="{89D84F51-E053-435C-B733-D58EB3B7E0BA}" type="presParOf" srcId="{EEA47828-6C97-4E56-AE09-F7B255893E3F}" destId="{A376C4C7-C739-4253-B03D-687026234BC8}" srcOrd="0" destOrd="0" presId="urn:microsoft.com/office/officeart/2018/5/layout/IconLeafLabelList"/>
    <dgm:cxn modelId="{B5187B2A-FB51-4FA7-8185-57984F92CB82}" type="presParOf" srcId="{EEA47828-6C97-4E56-AE09-F7B255893E3F}" destId="{7BBA81C8-AD1D-4FAC-BBCC-C0B27FD9DABD}" srcOrd="1" destOrd="0" presId="urn:microsoft.com/office/officeart/2018/5/layout/IconLeafLabelList"/>
    <dgm:cxn modelId="{F10B490F-882F-4B54-A034-BD2BF95D0472}" type="presParOf" srcId="{EEA47828-6C97-4E56-AE09-F7B255893E3F}" destId="{61811CA3-6641-4A32-8C9A-C2EF74FA0494}" srcOrd="2" destOrd="0" presId="urn:microsoft.com/office/officeart/2018/5/layout/IconLeafLabelList"/>
    <dgm:cxn modelId="{5DD95927-21EB-4FF4-8A10-C6FAA7F06A1E}" type="presParOf" srcId="{EEA47828-6C97-4E56-AE09-F7B255893E3F}" destId="{7829DF71-926F-4CA7-B432-5BC1F4D2BB1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56CAE60-0F5D-49CE-983C-8D1B997C2D8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6ED92B0-7366-4D0A-A364-742F0BFD5D6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Lessons Learned</a:t>
          </a:r>
          <a:r>
            <a:rPr lang="en-US"/>
            <a:t>: Emphasize the importance of data-driven decision-making in pricing strategies to remain competitive.</a:t>
          </a:r>
          <a:endParaRPr lang="en-US">
            <a:latin typeface="Aptos Display" panose="02110004020202020204"/>
          </a:endParaRPr>
        </a:p>
      </dgm:t>
    </dgm:pt>
    <dgm:pt modelId="{E261FC78-03F6-4D48-A752-0CFC833F9AD2}" type="parTrans" cxnId="{865F9D78-CC3A-40D0-85CC-CECE23E046E3}">
      <dgm:prSet/>
      <dgm:spPr/>
    </dgm:pt>
    <dgm:pt modelId="{F1D621AD-E7E1-45B1-AEB3-F8ECF7C1CB12}" type="sibTrans" cxnId="{865F9D78-CC3A-40D0-85CC-CECE23E046E3}">
      <dgm:prSet/>
      <dgm:spPr/>
    </dgm:pt>
    <dgm:pt modelId="{5DE04F9B-2FB1-418B-8840-BF4EC4EAA3F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Recommendations</a:t>
          </a:r>
          <a:r>
            <a:rPr lang="en-US"/>
            <a:t>: Advocate for the integration of advanced predictive modeling techniques in future projects to sustain and build upon current success.</a:t>
          </a:r>
        </a:p>
      </dgm:t>
    </dgm:pt>
    <dgm:pt modelId="{E7DEE94C-EA46-4A92-83EF-7F3B2DCE84A6}" type="parTrans" cxnId="{CCBC7CD7-90EB-4B31-80B7-43ACFCBBF8F9}">
      <dgm:prSet/>
      <dgm:spPr/>
    </dgm:pt>
    <dgm:pt modelId="{4AA17D23-25CB-4F6B-9105-3CAC0AF64911}" type="sibTrans" cxnId="{CCBC7CD7-90EB-4B31-80B7-43ACFCBBF8F9}">
      <dgm:prSet/>
      <dgm:spPr/>
    </dgm:pt>
    <dgm:pt modelId="{2AC83BF9-88A2-44D5-BE17-2D8FE057AC8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Final Impact</a:t>
          </a:r>
          <a:r>
            <a:rPr lang="en-US"/>
            <a:t>: Highlight the project's contribution to maintaining competitive advantage in the tech industry.</a:t>
          </a:r>
        </a:p>
      </dgm:t>
    </dgm:pt>
    <dgm:pt modelId="{9797A314-D8BF-4F81-9AC3-BDB83E4A0C6A}" type="parTrans" cxnId="{854865DA-4E3A-4958-A7FF-F1CCF61F5D92}">
      <dgm:prSet/>
      <dgm:spPr/>
    </dgm:pt>
    <dgm:pt modelId="{8D974567-B0A6-424B-9B77-C7CC8A276332}" type="sibTrans" cxnId="{854865DA-4E3A-4958-A7FF-F1CCF61F5D92}">
      <dgm:prSet/>
      <dgm:spPr/>
    </dgm:pt>
    <dgm:pt modelId="{BB199BC3-16AA-4C66-B8CC-FB73F37A4E8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Future Directions</a:t>
          </a:r>
          <a:r>
            <a:rPr lang="en-US"/>
            <a:t>: Propose continued analysis of evolving consumer demands to adapt pricing strategies and product offerings accordingly.</a:t>
          </a:r>
        </a:p>
      </dgm:t>
    </dgm:pt>
    <dgm:pt modelId="{1278C969-D3AB-47B0-B97E-68CA830DC85B}" type="parTrans" cxnId="{AA1BBF93-5C10-4F73-82A8-91A7EA576771}">
      <dgm:prSet/>
      <dgm:spPr/>
    </dgm:pt>
    <dgm:pt modelId="{F90E45F5-34BB-430F-A870-EC2412D88E6B}" type="sibTrans" cxnId="{AA1BBF93-5C10-4F73-82A8-91A7EA576771}">
      <dgm:prSet/>
      <dgm:spPr/>
    </dgm:pt>
    <dgm:pt modelId="{DB581456-D267-43F3-A1FB-0856B7FEAD04}" type="pres">
      <dgm:prSet presAssocID="{956CAE60-0F5D-49CE-983C-8D1B997C2D84}" presName="root" presStyleCnt="0">
        <dgm:presLayoutVars>
          <dgm:dir/>
          <dgm:resizeHandles val="exact"/>
        </dgm:presLayoutVars>
      </dgm:prSet>
      <dgm:spPr/>
    </dgm:pt>
    <dgm:pt modelId="{8AF2AA7D-AA6C-4112-A559-E651CCA04543}" type="pres">
      <dgm:prSet presAssocID="{66ED92B0-7366-4D0A-A364-742F0BFD5D67}" presName="compNode" presStyleCnt="0"/>
      <dgm:spPr/>
    </dgm:pt>
    <dgm:pt modelId="{E544EB0D-57EC-4758-8C7F-F0A03506AB4A}" type="pres">
      <dgm:prSet presAssocID="{66ED92B0-7366-4D0A-A364-742F0BFD5D67}" presName="bgRect" presStyleLbl="bgShp" presStyleIdx="0" presStyleCnt="4"/>
      <dgm:spPr/>
    </dgm:pt>
    <dgm:pt modelId="{35FF5E9E-EE3E-4352-B760-EB825ECB0DDF}" type="pres">
      <dgm:prSet presAssocID="{66ED92B0-7366-4D0A-A364-742F0BFD5D6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4F2BC729-E8B8-43E2-B06A-5E948857DA8B}" type="pres">
      <dgm:prSet presAssocID="{66ED92B0-7366-4D0A-A364-742F0BFD5D67}" presName="spaceRect" presStyleCnt="0"/>
      <dgm:spPr/>
    </dgm:pt>
    <dgm:pt modelId="{8F9BE761-C5A8-45A9-8338-0694144DA103}" type="pres">
      <dgm:prSet presAssocID="{66ED92B0-7366-4D0A-A364-742F0BFD5D67}" presName="parTx" presStyleLbl="revTx" presStyleIdx="0" presStyleCnt="4">
        <dgm:presLayoutVars>
          <dgm:chMax val="0"/>
          <dgm:chPref val="0"/>
        </dgm:presLayoutVars>
      </dgm:prSet>
      <dgm:spPr/>
    </dgm:pt>
    <dgm:pt modelId="{9C29D4C1-D406-4AF2-ABF0-57A8C9079837}" type="pres">
      <dgm:prSet presAssocID="{F1D621AD-E7E1-45B1-AEB3-F8ECF7C1CB12}" presName="sibTrans" presStyleCnt="0"/>
      <dgm:spPr/>
    </dgm:pt>
    <dgm:pt modelId="{9E1123DD-0F67-49DB-B054-BCBED4F6BE2E}" type="pres">
      <dgm:prSet presAssocID="{5DE04F9B-2FB1-418B-8840-BF4EC4EAA3F2}" presName="compNode" presStyleCnt="0"/>
      <dgm:spPr/>
    </dgm:pt>
    <dgm:pt modelId="{E25617BB-9A39-450A-8AE1-FA727EBCB9A3}" type="pres">
      <dgm:prSet presAssocID="{5DE04F9B-2FB1-418B-8840-BF4EC4EAA3F2}" presName="bgRect" presStyleLbl="bgShp" presStyleIdx="1" presStyleCnt="4"/>
      <dgm:spPr/>
    </dgm:pt>
    <dgm:pt modelId="{3F72BBC7-6082-4225-B11F-B17965B5770E}" type="pres">
      <dgm:prSet presAssocID="{5DE04F9B-2FB1-418B-8840-BF4EC4EAA3F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A6FED248-2AC0-49E6-BBF6-5AF781677877}" type="pres">
      <dgm:prSet presAssocID="{5DE04F9B-2FB1-418B-8840-BF4EC4EAA3F2}" presName="spaceRect" presStyleCnt="0"/>
      <dgm:spPr/>
    </dgm:pt>
    <dgm:pt modelId="{8BE58F4F-1A17-4D5E-884D-5B9EA7938466}" type="pres">
      <dgm:prSet presAssocID="{5DE04F9B-2FB1-418B-8840-BF4EC4EAA3F2}" presName="parTx" presStyleLbl="revTx" presStyleIdx="1" presStyleCnt="4">
        <dgm:presLayoutVars>
          <dgm:chMax val="0"/>
          <dgm:chPref val="0"/>
        </dgm:presLayoutVars>
      </dgm:prSet>
      <dgm:spPr/>
    </dgm:pt>
    <dgm:pt modelId="{45377DC5-C323-463E-8A71-A7475F6A169B}" type="pres">
      <dgm:prSet presAssocID="{4AA17D23-25CB-4F6B-9105-3CAC0AF64911}" presName="sibTrans" presStyleCnt="0"/>
      <dgm:spPr/>
    </dgm:pt>
    <dgm:pt modelId="{6B8B55B2-0C37-4B70-AC04-B411B50BEE79}" type="pres">
      <dgm:prSet presAssocID="{2AC83BF9-88A2-44D5-BE17-2D8FE057AC8B}" presName="compNode" presStyleCnt="0"/>
      <dgm:spPr/>
    </dgm:pt>
    <dgm:pt modelId="{06C2E750-B24F-40F6-B483-1014874501E9}" type="pres">
      <dgm:prSet presAssocID="{2AC83BF9-88A2-44D5-BE17-2D8FE057AC8B}" presName="bgRect" presStyleLbl="bgShp" presStyleIdx="2" presStyleCnt="4"/>
      <dgm:spPr/>
    </dgm:pt>
    <dgm:pt modelId="{28D433B0-52AC-4C1C-AFBE-864126A8A301}" type="pres">
      <dgm:prSet presAssocID="{2AC83BF9-88A2-44D5-BE17-2D8FE057AC8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CFB09421-3CF3-4456-B7C6-E031899AD5AD}" type="pres">
      <dgm:prSet presAssocID="{2AC83BF9-88A2-44D5-BE17-2D8FE057AC8B}" presName="spaceRect" presStyleCnt="0"/>
      <dgm:spPr/>
    </dgm:pt>
    <dgm:pt modelId="{DFCED128-344E-4F23-9B72-2DC00D85957A}" type="pres">
      <dgm:prSet presAssocID="{2AC83BF9-88A2-44D5-BE17-2D8FE057AC8B}" presName="parTx" presStyleLbl="revTx" presStyleIdx="2" presStyleCnt="4">
        <dgm:presLayoutVars>
          <dgm:chMax val="0"/>
          <dgm:chPref val="0"/>
        </dgm:presLayoutVars>
      </dgm:prSet>
      <dgm:spPr/>
    </dgm:pt>
    <dgm:pt modelId="{7AD134BB-BCC6-4D91-B6E4-9A5B3ABD99F5}" type="pres">
      <dgm:prSet presAssocID="{8D974567-B0A6-424B-9B77-C7CC8A276332}" presName="sibTrans" presStyleCnt="0"/>
      <dgm:spPr/>
    </dgm:pt>
    <dgm:pt modelId="{E35E5839-72D8-453E-879A-FC8FBE93C18F}" type="pres">
      <dgm:prSet presAssocID="{BB199BC3-16AA-4C66-B8CC-FB73F37A4E8D}" presName="compNode" presStyleCnt="0"/>
      <dgm:spPr/>
    </dgm:pt>
    <dgm:pt modelId="{4CA16B90-7F2D-47D9-A999-749B4D507E5F}" type="pres">
      <dgm:prSet presAssocID="{BB199BC3-16AA-4C66-B8CC-FB73F37A4E8D}" presName="bgRect" presStyleLbl="bgShp" presStyleIdx="3" presStyleCnt="4"/>
      <dgm:spPr/>
    </dgm:pt>
    <dgm:pt modelId="{29356A3E-687B-4697-A655-AFDD8346F6EC}" type="pres">
      <dgm:prSet presAssocID="{BB199BC3-16AA-4C66-B8CC-FB73F37A4E8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g"/>
        </a:ext>
      </dgm:extLst>
    </dgm:pt>
    <dgm:pt modelId="{C6595893-6DA5-4DC3-8B76-21935ADD221D}" type="pres">
      <dgm:prSet presAssocID="{BB199BC3-16AA-4C66-B8CC-FB73F37A4E8D}" presName="spaceRect" presStyleCnt="0"/>
      <dgm:spPr/>
    </dgm:pt>
    <dgm:pt modelId="{84A83B9D-A092-44AA-8D67-409A4E9BDF10}" type="pres">
      <dgm:prSet presAssocID="{BB199BC3-16AA-4C66-B8CC-FB73F37A4E8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4858E06-9D8C-4BC8-956A-53E1F3CFDD64}" type="presOf" srcId="{956CAE60-0F5D-49CE-983C-8D1B997C2D84}" destId="{DB581456-D267-43F3-A1FB-0856B7FEAD04}" srcOrd="0" destOrd="0" presId="urn:microsoft.com/office/officeart/2018/2/layout/IconVerticalSolidList"/>
    <dgm:cxn modelId="{DD45106A-79BE-42DE-83D0-2EDE99196774}" type="presOf" srcId="{66ED92B0-7366-4D0A-A364-742F0BFD5D67}" destId="{8F9BE761-C5A8-45A9-8338-0694144DA103}" srcOrd="0" destOrd="0" presId="urn:microsoft.com/office/officeart/2018/2/layout/IconVerticalSolidList"/>
    <dgm:cxn modelId="{EE93BB56-6A71-4B88-888E-FE47A95803C2}" type="presOf" srcId="{BB199BC3-16AA-4C66-B8CC-FB73F37A4E8D}" destId="{84A83B9D-A092-44AA-8D67-409A4E9BDF10}" srcOrd="0" destOrd="0" presId="urn:microsoft.com/office/officeart/2018/2/layout/IconVerticalSolidList"/>
    <dgm:cxn modelId="{865F9D78-CC3A-40D0-85CC-CECE23E046E3}" srcId="{956CAE60-0F5D-49CE-983C-8D1B997C2D84}" destId="{66ED92B0-7366-4D0A-A364-742F0BFD5D67}" srcOrd="0" destOrd="0" parTransId="{E261FC78-03F6-4D48-A752-0CFC833F9AD2}" sibTransId="{F1D621AD-E7E1-45B1-AEB3-F8ECF7C1CB12}"/>
    <dgm:cxn modelId="{69A02888-726A-47B7-A258-5C8752B3AD24}" type="presOf" srcId="{5DE04F9B-2FB1-418B-8840-BF4EC4EAA3F2}" destId="{8BE58F4F-1A17-4D5E-884D-5B9EA7938466}" srcOrd="0" destOrd="0" presId="urn:microsoft.com/office/officeart/2018/2/layout/IconVerticalSolidList"/>
    <dgm:cxn modelId="{AA1BBF93-5C10-4F73-82A8-91A7EA576771}" srcId="{956CAE60-0F5D-49CE-983C-8D1B997C2D84}" destId="{BB199BC3-16AA-4C66-B8CC-FB73F37A4E8D}" srcOrd="3" destOrd="0" parTransId="{1278C969-D3AB-47B0-B97E-68CA830DC85B}" sibTransId="{F90E45F5-34BB-430F-A870-EC2412D88E6B}"/>
    <dgm:cxn modelId="{F72E5ABF-FA83-4418-A225-6A62C786A9D1}" type="presOf" srcId="{2AC83BF9-88A2-44D5-BE17-2D8FE057AC8B}" destId="{DFCED128-344E-4F23-9B72-2DC00D85957A}" srcOrd="0" destOrd="0" presId="urn:microsoft.com/office/officeart/2018/2/layout/IconVerticalSolidList"/>
    <dgm:cxn modelId="{CCBC7CD7-90EB-4B31-80B7-43ACFCBBF8F9}" srcId="{956CAE60-0F5D-49CE-983C-8D1B997C2D84}" destId="{5DE04F9B-2FB1-418B-8840-BF4EC4EAA3F2}" srcOrd="1" destOrd="0" parTransId="{E7DEE94C-EA46-4A92-83EF-7F3B2DCE84A6}" sibTransId="{4AA17D23-25CB-4F6B-9105-3CAC0AF64911}"/>
    <dgm:cxn modelId="{854865DA-4E3A-4958-A7FF-F1CCF61F5D92}" srcId="{956CAE60-0F5D-49CE-983C-8D1B997C2D84}" destId="{2AC83BF9-88A2-44D5-BE17-2D8FE057AC8B}" srcOrd="2" destOrd="0" parTransId="{9797A314-D8BF-4F81-9AC3-BDB83E4A0C6A}" sibTransId="{8D974567-B0A6-424B-9B77-C7CC8A276332}"/>
    <dgm:cxn modelId="{2629ACCA-0E6E-4B2C-931C-2FE041265C11}" type="presParOf" srcId="{DB581456-D267-43F3-A1FB-0856B7FEAD04}" destId="{8AF2AA7D-AA6C-4112-A559-E651CCA04543}" srcOrd="0" destOrd="0" presId="urn:microsoft.com/office/officeart/2018/2/layout/IconVerticalSolidList"/>
    <dgm:cxn modelId="{8A888F91-FAA6-4C2F-A2C2-BCD52A0C111C}" type="presParOf" srcId="{8AF2AA7D-AA6C-4112-A559-E651CCA04543}" destId="{E544EB0D-57EC-4758-8C7F-F0A03506AB4A}" srcOrd="0" destOrd="0" presId="urn:microsoft.com/office/officeart/2018/2/layout/IconVerticalSolidList"/>
    <dgm:cxn modelId="{6F004458-B211-446A-8696-4D7379FEAB3F}" type="presParOf" srcId="{8AF2AA7D-AA6C-4112-A559-E651CCA04543}" destId="{35FF5E9E-EE3E-4352-B760-EB825ECB0DDF}" srcOrd="1" destOrd="0" presId="urn:microsoft.com/office/officeart/2018/2/layout/IconVerticalSolidList"/>
    <dgm:cxn modelId="{FAA9F774-B823-4F49-AABF-DD08FB7EDA63}" type="presParOf" srcId="{8AF2AA7D-AA6C-4112-A559-E651CCA04543}" destId="{4F2BC729-E8B8-43E2-B06A-5E948857DA8B}" srcOrd="2" destOrd="0" presId="urn:microsoft.com/office/officeart/2018/2/layout/IconVerticalSolidList"/>
    <dgm:cxn modelId="{364B0748-9C31-4925-9A7D-221BFA3D0FEF}" type="presParOf" srcId="{8AF2AA7D-AA6C-4112-A559-E651CCA04543}" destId="{8F9BE761-C5A8-45A9-8338-0694144DA103}" srcOrd="3" destOrd="0" presId="urn:microsoft.com/office/officeart/2018/2/layout/IconVerticalSolidList"/>
    <dgm:cxn modelId="{3415B5AF-DDB7-4A9A-B7ED-C1DB27982275}" type="presParOf" srcId="{DB581456-D267-43F3-A1FB-0856B7FEAD04}" destId="{9C29D4C1-D406-4AF2-ABF0-57A8C9079837}" srcOrd="1" destOrd="0" presId="urn:microsoft.com/office/officeart/2018/2/layout/IconVerticalSolidList"/>
    <dgm:cxn modelId="{A0861155-1780-4371-B771-F11555E5A3D3}" type="presParOf" srcId="{DB581456-D267-43F3-A1FB-0856B7FEAD04}" destId="{9E1123DD-0F67-49DB-B054-BCBED4F6BE2E}" srcOrd="2" destOrd="0" presId="urn:microsoft.com/office/officeart/2018/2/layout/IconVerticalSolidList"/>
    <dgm:cxn modelId="{A2A1BCD9-CDCF-4070-A85B-D74680B5B9EA}" type="presParOf" srcId="{9E1123DD-0F67-49DB-B054-BCBED4F6BE2E}" destId="{E25617BB-9A39-450A-8AE1-FA727EBCB9A3}" srcOrd="0" destOrd="0" presId="urn:microsoft.com/office/officeart/2018/2/layout/IconVerticalSolidList"/>
    <dgm:cxn modelId="{82D72E1E-F671-4C1C-AB45-E9E9FEE5D0F2}" type="presParOf" srcId="{9E1123DD-0F67-49DB-B054-BCBED4F6BE2E}" destId="{3F72BBC7-6082-4225-B11F-B17965B5770E}" srcOrd="1" destOrd="0" presId="urn:microsoft.com/office/officeart/2018/2/layout/IconVerticalSolidList"/>
    <dgm:cxn modelId="{F279317C-F18A-4797-9551-0A80DC5C5C42}" type="presParOf" srcId="{9E1123DD-0F67-49DB-B054-BCBED4F6BE2E}" destId="{A6FED248-2AC0-49E6-BBF6-5AF781677877}" srcOrd="2" destOrd="0" presId="urn:microsoft.com/office/officeart/2018/2/layout/IconVerticalSolidList"/>
    <dgm:cxn modelId="{F0813E1E-9616-4AD6-8C2F-B31CAB146191}" type="presParOf" srcId="{9E1123DD-0F67-49DB-B054-BCBED4F6BE2E}" destId="{8BE58F4F-1A17-4D5E-884D-5B9EA7938466}" srcOrd="3" destOrd="0" presId="urn:microsoft.com/office/officeart/2018/2/layout/IconVerticalSolidList"/>
    <dgm:cxn modelId="{0B000766-C01C-4D6F-AF23-9F4ED7AB40C6}" type="presParOf" srcId="{DB581456-D267-43F3-A1FB-0856B7FEAD04}" destId="{45377DC5-C323-463E-8A71-A7475F6A169B}" srcOrd="3" destOrd="0" presId="urn:microsoft.com/office/officeart/2018/2/layout/IconVerticalSolidList"/>
    <dgm:cxn modelId="{BE7F970A-B20D-4E8D-AA05-463860FFB5BF}" type="presParOf" srcId="{DB581456-D267-43F3-A1FB-0856B7FEAD04}" destId="{6B8B55B2-0C37-4B70-AC04-B411B50BEE79}" srcOrd="4" destOrd="0" presId="urn:microsoft.com/office/officeart/2018/2/layout/IconVerticalSolidList"/>
    <dgm:cxn modelId="{09D1939A-10C2-4A21-9F6A-9B767F31FD15}" type="presParOf" srcId="{6B8B55B2-0C37-4B70-AC04-B411B50BEE79}" destId="{06C2E750-B24F-40F6-B483-1014874501E9}" srcOrd="0" destOrd="0" presId="urn:microsoft.com/office/officeart/2018/2/layout/IconVerticalSolidList"/>
    <dgm:cxn modelId="{3E3A53D0-22ED-4087-B22C-741640D3EE6A}" type="presParOf" srcId="{6B8B55B2-0C37-4B70-AC04-B411B50BEE79}" destId="{28D433B0-52AC-4C1C-AFBE-864126A8A301}" srcOrd="1" destOrd="0" presId="urn:microsoft.com/office/officeart/2018/2/layout/IconVerticalSolidList"/>
    <dgm:cxn modelId="{794D6CD3-4295-4C9A-A1BF-89DF2B2CB80A}" type="presParOf" srcId="{6B8B55B2-0C37-4B70-AC04-B411B50BEE79}" destId="{CFB09421-3CF3-4456-B7C6-E031899AD5AD}" srcOrd="2" destOrd="0" presId="urn:microsoft.com/office/officeart/2018/2/layout/IconVerticalSolidList"/>
    <dgm:cxn modelId="{79A8056E-4C5B-4A44-8C6B-19C6FE42797D}" type="presParOf" srcId="{6B8B55B2-0C37-4B70-AC04-B411B50BEE79}" destId="{DFCED128-344E-4F23-9B72-2DC00D85957A}" srcOrd="3" destOrd="0" presId="urn:microsoft.com/office/officeart/2018/2/layout/IconVerticalSolidList"/>
    <dgm:cxn modelId="{44B985B7-2F47-491F-BCDA-FF4BD63F66C7}" type="presParOf" srcId="{DB581456-D267-43F3-A1FB-0856B7FEAD04}" destId="{7AD134BB-BCC6-4D91-B6E4-9A5B3ABD99F5}" srcOrd="5" destOrd="0" presId="urn:microsoft.com/office/officeart/2018/2/layout/IconVerticalSolidList"/>
    <dgm:cxn modelId="{70D90C36-CBBF-4595-B799-52092BDB4DE6}" type="presParOf" srcId="{DB581456-D267-43F3-A1FB-0856B7FEAD04}" destId="{E35E5839-72D8-453E-879A-FC8FBE93C18F}" srcOrd="6" destOrd="0" presId="urn:microsoft.com/office/officeart/2018/2/layout/IconVerticalSolidList"/>
    <dgm:cxn modelId="{427A7C63-B959-4EF8-B041-10F29771C15A}" type="presParOf" srcId="{E35E5839-72D8-453E-879A-FC8FBE93C18F}" destId="{4CA16B90-7F2D-47D9-A999-749B4D507E5F}" srcOrd="0" destOrd="0" presId="urn:microsoft.com/office/officeart/2018/2/layout/IconVerticalSolidList"/>
    <dgm:cxn modelId="{006B084D-4EAC-4B66-A980-4D01937A0261}" type="presParOf" srcId="{E35E5839-72D8-453E-879A-FC8FBE93C18F}" destId="{29356A3E-687B-4697-A655-AFDD8346F6EC}" srcOrd="1" destOrd="0" presId="urn:microsoft.com/office/officeart/2018/2/layout/IconVerticalSolidList"/>
    <dgm:cxn modelId="{667D2E4F-427C-4F19-9BB9-2DD0E8DEA9B6}" type="presParOf" srcId="{E35E5839-72D8-453E-879A-FC8FBE93C18F}" destId="{C6595893-6DA5-4DC3-8B76-21935ADD221D}" srcOrd="2" destOrd="0" presId="urn:microsoft.com/office/officeart/2018/2/layout/IconVerticalSolidList"/>
    <dgm:cxn modelId="{ABE3D31D-9A16-4566-9340-AA13846835E8}" type="presParOf" srcId="{E35E5839-72D8-453E-879A-FC8FBE93C18F}" destId="{84A83B9D-A092-44AA-8D67-409A4E9BDF1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348E8C-0DB7-4AC4-B637-BE2C6D5F2A53}">
      <dsp:nvSpPr>
        <dsp:cNvPr id="0" name=""/>
        <dsp:cNvSpPr/>
      </dsp:nvSpPr>
      <dsp:spPr>
        <a:xfrm>
          <a:off x="0" y="1808"/>
          <a:ext cx="10515600" cy="9166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DBCB06-470E-42B9-9214-69F2D7DA0B4A}">
      <dsp:nvSpPr>
        <dsp:cNvPr id="0" name=""/>
        <dsp:cNvSpPr/>
      </dsp:nvSpPr>
      <dsp:spPr>
        <a:xfrm>
          <a:off x="277275" y="208046"/>
          <a:ext cx="504136" cy="5041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CA521B-E667-4EF6-AA47-25800ABBDE3C}">
      <dsp:nvSpPr>
        <dsp:cNvPr id="0" name=""/>
        <dsp:cNvSpPr/>
      </dsp:nvSpPr>
      <dsp:spPr>
        <a:xfrm>
          <a:off x="1058686" y="180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Objective</a:t>
          </a:r>
          <a:r>
            <a:rPr lang="en-US" sz="1800" kern="1200"/>
            <a:t>: Focus on optimizing pricing strategies and improving product offerings in the tech industry.</a:t>
          </a:r>
        </a:p>
      </dsp:txBody>
      <dsp:txXfrm>
        <a:off x="1058686" y="1808"/>
        <a:ext cx="9456913" cy="916611"/>
      </dsp:txXfrm>
    </dsp:sp>
    <dsp:sp modelId="{A82AB860-8ED1-4F9C-8C32-617C48CF1D1B}">
      <dsp:nvSpPr>
        <dsp:cNvPr id="0" name=""/>
        <dsp:cNvSpPr/>
      </dsp:nvSpPr>
      <dsp:spPr>
        <a:xfrm>
          <a:off x="0" y="1147573"/>
          <a:ext cx="10515600" cy="9166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D1414E-5020-49F7-A232-4E58A224983B}">
      <dsp:nvSpPr>
        <dsp:cNvPr id="0" name=""/>
        <dsp:cNvSpPr/>
      </dsp:nvSpPr>
      <dsp:spPr>
        <a:xfrm>
          <a:off x="277275" y="1353811"/>
          <a:ext cx="504136" cy="5041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B7E44E-650A-48AC-B43D-F6AD2380CA66}">
      <dsp:nvSpPr>
        <dsp:cNvPr id="0" name=""/>
        <dsp:cNvSpPr/>
      </dsp:nvSpPr>
      <dsp:spPr>
        <a:xfrm>
          <a:off x="1058686" y="114757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Context</a:t>
          </a:r>
          <a:r>
            <a:rPr lang="en-US" sz="1800" kern="1200"/>
            <a:t>: Analyze pricing and performance data across a variety of tech products to understand market dynamics.</a:t>
          </a:r>
        </a:p>
      </dsp:txBody>
      <dsp:txXfrm>
        <a:off x="1058686" y="1147573"/>
        <a:ext cx="9456913" cy="916611"/>
      </dsp:txXfrm>
    </dsp:sp>
    <dsp:sp modelId="{EC2503C0-DF4A-4C18-9EDB-5A242DB2B87B}">
      <dsp:nvSpPr>
        <dsp:cNvPr id="0" name=""/>
        <dsp:cNvSpPr/>
      </dsp:nvSpPr>
      <dsp:spPr>
        <a:xfrm>
          <a:off x="0" y="2293338"/>
          <a:ext cx="10515600" cy="9166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E6B5CD-D7B6-4E3A-BC95-833CABB14C7F}">
      <dsp:nvSpPr>
        <dsp:cNvPr id="0" name=""/>
        <dsp:cNvSpPr/>
      </dsp:nvSpPr>
      <dsp:spPr>
        <a:xfrm>
          <a:off x="277275" y="2499576"/>
          <a:ext cx="504136" cy="5041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C9EE0-8976-495F-84BF-3433DCEA8454}">
      <dsp:nvSpPr>
        <dsp:cNvPr id="0" name=""/>
        <dsp:cNvSpPr/>
      </dsp:nvSpPr>
      <dsp:spPr>
        <a:xfrm>
          <a:off x="1058686" y="229333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Motivation</a:t>
          </a:r>
          <a:r>
            <a:rPr lang="en-US" sz="1800" kern="1200"/>
            <a:t>: Address challenges such as pricing variability and leverage opportunities presented by consumer preferences and market trends.</a:t>
          </a:r>
        </a:p>
      </dsp:txBody>
      <dsp:txXfrm>
        <a:off x="1058686" y="2293338"/>
        <a:ext cx="9456913" cy="916611"/>
      </dsp:txXfrm>
    </dsp:sp>
    <dsp:sp modelId="{1CD3C7BA-BD1D-4932-AFF0-1C25EBC77A53}">
      <dsp:nvSpPr>
        <dsp:cNvPr id="0" name=""/>
        <dsp:cNvSpPr/>
      </dsp:nvSpPr>
      <dsp:spPr>
        <a:xfrm>
          <a:off x="0" y="3439103"/>
          <a:ext cx="10515600" cy="91661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44B0F-70DA-472C-876D-9C46F4393677}">
      <dsp:nvSpPr>
        <dsp:cNvPr id="0" name=""/>
        <dsp:cNvSpPr/>
      </dsp:nvSpPr>
      <dsp:spPr>
        <a:xfrm>
          <a:off x="277275" y="3645341"/>
          <a:ext cx="504136" cy="5041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4D4ED2-9A0D-49BF-AD46-56717F69568B}">
      <dsp:nvSpPr>
        <dsp:cNvPr id="0" name=""/>
        <dsp:cNvSpPr/>
      </dsp:nvSpPr>
      <dsp:spPr>
        <a:xfrm>
          <a:off x="1058686" y="343910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Industry</a:t>
          </a:r>
          <a:r>
            <a:rPr lang="en-US" sz="1800" kern="1200"/>
            <a:t>: The project is situated in the tech sector, specifically within consumer electronics and hardware, aiming to enhance competitiveness through data-driven insights.</a:t>
          </a:r>
        </a:p>
      </dsp:txBody>
      <dsp:txXfrm>
        <a:off x="1058686" y="3439103"/>
        <a:ext cx="9456913" cy="9166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FAE01-3289-477F-831E-5036EB16252E}">
      <dsp:nvSpPr>
        <dsp:cNvPr id="0" name=""/>
        <dsp:cNvSpPr/>
      </dsp:nvSpPr>
      <dsp:spPr>
        <a:xfrm>
          <a:off x="0" y="0"/>
          <a:ext cx="8405164" cy="9977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Methodology</a:t>
          </a:r>
          <a:r>
            <a:rPr lang="en-US" sz="1800" kern="1200"/>
            <a:t>: Utilize exploratory data analysis (EDA) techniques to explore relationships within the dataset and statistical modeling to derive insights.</a:t>
          </a:r>
        </a:p>
      </dsp:txBody>
      <dsp:txXfrm>
        <a:off x="29224" y="29224"/>
        <a:ext cx="7244155" cy="939345"/>
      </dsp:txXfrm>
    </dsp:sp>
    <dsp:sp modelId="{52A5129C-3687-4091-98DD-2425063004C7}">
      <dsp:nvSpPr>
        <dsp:cNvPr id="0" name=""/>
        <dsp:cNvSpPr/>
      </dsp:nvSpPr>
      <dsp:spPr>
        <a:xfrm>
          <a:off x="703932" y="1179210"/>
          <a:ext cx="8405164" cy="997793"/>
        </a:xfrm>
        <a:prstGeom prst="roundRect">
          <a:avLst>
            <a:gd name="adj" fmla="val 10000"/>
          </a:avLst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Implementation</a:t>
          </a:r>
          <a:r>
            <a:rPr lang="en-US" sz="1800" kern="1200"/>
            <a:t>: Implement machine learning algorithms such as regression for price prediction and clustering for customer segmentation.</a:t>
          </a:r>
        </a:p>
      </dsp:txBody>
      <dsp:txXfrm>
        <a:off x="733156" y="1208434"/>
        <a:ext cx="6994218" cy="939345"/>
      </dsp:txXfrm>
    </dsp:sp>
    <dsp:sp modelId="{3AEA33D6-061D-4CFE-87C8-9228120AA2A1}">
      <dsp:nvSpPr>
        <dsp:cNvPr id="0" name=""/>
        <dsp:cNvSpPr/>
      </dsp:nvSpPr>
      <dsp:spPr>
        <a:xfrm>
          <a:off x="1397358" y="2358420"/>
          <a:ext cx="8405164" cy="997793"/>
        </a:xfrm>
        <a:prstGeom prst="roundRect">
          <a:avLst>
            <a:gd name="adj" fmla="val 10000"/>
          </a:avLst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Approach</a:t>
          </a:r>
          <a:r>
            <a:rPr lang="en-US" sz="1800" kern="1200"/>
            <a:t>: Predict optimal price points based on identified factors influencing pricing decisions.</a:t>
          </a:r>
        </a:p>
      </dsp:txBody>
      <dsp:txXfrm>
        <a:off x="1426582" y="2387644"/>
        <a:ext cx="7004725" cy="939345"/>
      </dsp:txXfrm>
    </dsp:sp>
    <dsp:sp modelId="{27B0672E-68BE-4E51-9295-E2D8C74626BA}">
      <dsp:nvSpPr>
        <dsp:cNvPr id="0" name=""/>
        <dsp:cNvSpPr/>
      </dsp:nvSpPr>
      <dsp:spPr>
        <a:xfrm>
          <a:off x="2101291" y="3537630"/>
          <a:ext cx="8405164" cy="997793"/>
        </a:xfrm>
        <a:prstGeom prst="roundRect">
          <a:avLst>
            <a:gd name="adj" fmla="val 1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Technologies</a:t>
          </a:r>
          <a:r>
            <a:rPr lang="en-US" sz="1800" kern="1200"/>
            <a:t>: Employ Python programming language with libraries like Pandas and Scikit-Learn for data processing and modeling tas</a:t>
          </a:r>
        </a:p>
      </dsp:txBody>
      <dsp:txXfrm>
        <a:off x="2130515" y="3566854"/>
        <a:ext cx="6994218" cy="939345"/>
      </dsp:txXfrm>
    </dsp:sp>
    <dsp:sp modelId="{722654F4-850A-4EA8-A69C-6B49D8253C8C}">
      <dsp:nvSpPr>
        <dsp:cNvPr id="0" name=""/>
        <dsp:cNvSpPr/>
      </dsp:nvSpPr>
      <dsp:spPr>
        <a:xfrm>
          <a:off x="7756599" y="764218"/>
          <a:ext cx="648565" cy="64856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7902526" y="764218"/>
        <a:ext cx="356711" cy="488045"/>
      </dsp:txXfrm>
    </dsp:sp>
    <dsp:sp modelId="{03739D2C-563C-45EE-9AE5-484C8D65E461}">
      <dsp:nvSpPr>
        <dsp:cNvPr id="0" name=""/>
        <dsp:cNvSpPr/>
      </dsp:nvSpPr>
      <dsp:spPr>
        <a:xfrm>
          <a:off x="8460531" y="1943429"/>
          <a:ext cx="648565" cy="64856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3367359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59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8606458" y="1943429"/>
        <a:ext cx="356711" cy="488045"/>
      </dsp:txXfrm>
    </dsp:sp>
    <dsp:sp modelId="{8807DC94-4EA7-49A9-8FA9-9CAA925D40A3}">
      <dsp:nvSpPr>
        <dsp:cNvPr id="0" name=""/>
        <dsp:cNvSpPr/>
      </dsp:nvSpPr>
      <dsp:spPr>
        <a:xfrm>
          <a:off x="9153957" y="3122639"/>
          <a:ext cx="648565" cy="64856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9299884" y="3122639"/>
        <a:ext cx="356711" cy="4880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47AEB-193D-4576-BAE8-FF7996400AC5}">
      <dsp:nvSpPr>
        <dsp:cNvPr id="0" name=""/>
        <dsp:cNvSpPr/>
      </dsp:nvSpPr>
      <dsp:spPr>
        <a:xfrm>
          <a:off x="1590332" y="205"/>
          <a:ext cx="3488471" cy="209308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primary goal of this project is to develop a predictive model that accurately estimates the price of used Toyota Corolla cars. </a:t>
          </a:r>
        </a:p>
      </dsp:txBody>
      <dsp:txXfrm>
        <a:off x="1590332" y="205"/>
        <a:ext cx="3488471" cy="2093083"/>
      </dsp:txXfrm>
    </dsp:sp>
    <dsp:sp modelId="{3CC68FE7-4D74-4BF5-A343-8B9F3F2B3BA6}">
      <dsp:nvSpPr>
        <dsp:cNvPr id="0" name=""/>
        <dsp:cNvSpPr/>
      </dsp:nvSpPr>
      <dsp:spPr>
        <a:xfrm>
          <a:off x="5427651" y="205"/>
          <a:ext cx="3488471" cy="209308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Determine Fair Trade-In Prices</a:t>
          </a:r>
          <a:r>
            <a:rPr lang="en-US" sz="2200" kern="1200"/>
            <a:t>: Offer fair prices to customers trading in their used Toyota cars.</a:t>
          </a:r>
        </a:p>
      </dsp:txBody>
      <dsp:txXfrm>
        <a:off x="5427651" y="205"/>
        <a:ext cx="3488471" cy="2093083"/>
      </dsp:txXfrm>
    </dsp:sp>
    <dsp:sp modelId="{63038D8B-F6FE-49C6-86FC-C594F07D41D2}">
      <dsp:nvSpPr>
        <dsp:cNvPr id="0" name=""/>
        <dsp:cNvSpPr/>
      </dsp:nvSpPr>
      <dsp:spPr>
        <a:xfrm>
          <a:off x="1590332" y="2442135"/>
          <a:ext cx="3488471" cy="209308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Ensure Profit Margins</a:t>
          </a:r>
          <a:r>
            <a:rPr lang="en-US" sz="2200" kern="1200"/>
            <a:t>: Sell the used cars at a price that ensures a reasonable profit margin.</a:t>
          </a:r>
        </a:p>
      </dsp:txBody>
      <dsp:txXfrm>
        <a:off x="1590332" y="2442135"/>
        <a:ext cx="3488471" cy="2093083"/>
      </dsp:txXfrm>
    </dsp:sp>
    <dsp:sp modelId="{5A037F6C-8231-4005-AEA7-0736B2BE2DBD}">
      <dsp:nvSpPr>
        <dsp:cNvPr id="0" name=""/>
        <dsp:cNvSpPr/>
      </dsp:nvSpPr>
      <dsp:spPr>
        <a:xfrm>
          <a:off x="5427651" y="2442135"/>
          <a:ext cx="3488471" cy="209308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Make Data-Driven Decisions</a:t>
          </a:r>
          <a:r>
            <a:rPr lang="en-US" sz="2200" kern="1200"/>
            <a:t>: Use historical data to inform pricing strategies and promotional offers.</a:t>
          </a:r>
        </a:p>
      </dsp:txBody>
      <dsp:txXfrm>
        <a:off x="5427651" y="2442135"/>
        <a:ext cx="3488471" cy="20930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6DA847-6FA9-4B00-99D6-F5F5E5536AF8}">
      <dsp:nvSpPr>
        <dsp:cNvPr id="0" name=""/>
        <dsp:cNvSpPr/>
      </dsp:nvSpPr>
      <dsp:spPr>
        <a:xfrm>
          <a:off x="973190" y="684242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ABA48F-5DAB-45B4-B136-D212C83A4B2C}">
      <dsp:nvSpPr>
        <dsp:cNvPr id="0" name=""/>
        <dsp:cNvSpPr/>
      </dsp:nvSpPr>
      <dsp:spPr>
        <a:xfrm>
          <a:off x="1242597" y="953650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240985-9B3E-48EC-91DD-39C37DFEAB95}">
      <dsp:nvSpPr>
        <dsp:cNvPr id="0" name=""/>
        <dsp:cNvSpPr/>
      </dsp:nvSpPr>
      <dsp:spPr>
        <a:xfrm>
          <a:off x="569079" y="2342132"/>
          <a:ext cx="2072362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b="1" kern="1200"/>
            <a:t>Achievements</a:t>
          </a:r>
          <a:r>
            <a:rPr lang="en-GB" sz="1100" kern="1200"/>
            <a:t>: Successfully identify key factors influencing product pricing through comprehensive data analysis.</a:t>
          </a:r>
          <a:endParaRPr lang="en-US" sz="1100" kern="1200"/>
        </a:p>
      </dsp:txBody>
      <dsp:txXfrm>
        <a:off x="569079" y="2342132"/>
        <a:ext cx="2072362" cy="922500"/>
      </dsp:txXfrm>
    </dsp:sp>
    <dsp:sp modelId="{8F6E0155-ECFD-4CCB-B5D0-2AE40861C4FD}">
      <dsp:nvSpPr>
        <dsp:cNvPr id="0" name=""/>
        <dsp:cNvSpPr/>
      </dsp:nvSpPr>
      <dsp:spPr>
        <a:xfrm>
          <a:off x="3408216" y="684242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6C83A6-F4D3-42B1-B816-ADDEB4A81270}">
      <dsp:nvSpPr>
        <dsp:cNvPr id="0" name=""/>
        <dsp:cNvSpPr/>
      </dsp:nvSpPr>
      <dsp:spPr>
        <a:xfrm>
          <a:off x="3677623" y="953650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AAED4-5271-4B15-A36D-6FED406C2E91}">
      <dsp:nvSpPr>
        <dsp:cNvPr id="0" name=""/>
        <dsp:cNvSpPr/>
      </dsp:nvSpPr>
      <dsp:spPr>
        <a:xfrm>
          <a:off x="3004105" y="2342132"/>
          <a:ext cx="2072362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b="1" kern="1200"/>
            <a:t>Impact</a:t>
          </a:r>
          <a:r>
            <a:rPr lang="en-GB" sz="1100" kern="1200"/>
            <a:t>: Achieve a significant 15% improvement in price optimization strategies, leading to enhanced profitability and customer satisfaction.</a:t>
          </a:r>
          <a:endParaRPr lang="en-US" sz="1100" kern="1200"/>
        </a:p>
      </dsp:txBody>
      <dsp:txXfrm>
        <a:off x="3004105" y="2342132"/>
        <a:ext cx="2072362" cy="922500"/>
      </dsp:txXfrm>
    </dsp:sp>
    <dsp:sp modelId="{170F587F-5E37-4DEB-9A8E-CC9B6881C06D}">
      <dsp:nvSpPr>
        <dsp:cNvPr id="0" name=""/>
        <dsp:cNvSpPr/>
      </dsp:nvSpPr>
      <dsp:spPr>
        <a:xfrm>
          <a:off x="5843242" y="684242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9242A6-CEA8-4223-B6E8-AF04FC98CFA6}">
      <dsp:nvSpPr>
        <dsp:cNvPr id="0" name=""/>
        <dsp:cNvSpPr/>
      </dsp:nvSpPr>
      <dsp:spPr>
        <a:xfrm>
          <a:off x="6112649" y="953650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5FCF17-2A79-47C5-AB66-A3AF5B18C931}">
      <dsp:nvSpPr>
        <dsp:cNvPr id="0" name=""/>
        <dsp:cNvSpPr/>
      </dsp:nvSpPr>
      <dsp:spPr>
        <a:xfrm>
          <a:off x="5439131" y="2342132"/>
          <a:ext cx="2072362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b="1" kern="1200"/>
            <a:t>Results</a:t>
          </a:r>
          <a:r>
            <a:rPr lang="en-GB" sz="1100" kern="1200"/>
            <a:t>: Discover correlations between product specifications and pricing dynamics, enabling more informed decision-making.</a:t>
          </a:r>
          <a:endParaRPr lang="en-US" sz="1100" kern="1200"/>
        </a:p>
      </dsp:txBody>
      <dsp:txXfrm>
        <a:off x="5439131" y="2342132"/>
        <a:ext cx="2072362" cy="922500"/>
      </dsp:txXfrm>
    </dsp:sp>
    <dsp:sp modelId="{28CD3C06-03D4-47EB-BA36-27E6FCD9B18A}">
      <dsp:nvSpPr>
        <dsp:cNvPr id="0" name=""/>
        <dsp:cNvSpPr/>
      </dsp:nvSpPr>
      <dsp:spPr>
        <a:xfrm>
          <a:off x="8278268" y="684242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34D2D1-F1B2-4DED-AA4E-69AD3CA0F33E}">
      <dsp:nvSpPr>
        <dsp:cNvPr id="0" name=""/>
        <dsp:cNvSpPr/>
      </dsp:nvSpPr>
      <dsp:spPr>
        <a:xfrm>
          <a:off x="8547675" y="953650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AFF5C-1C83-400F-9A4D-CB31742F75F9}">
      <dsp:nvSpPr>
        <dsp:cNvPr id="0" name=""/>
        <dsp:cNvSpPr/>
      </dsp:nvSpPr>
      <dsp:spPr>
        <a:xfrm>
          <a:off x="7874157" y="2342132"/>
          <a:ext cx="2072362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b="1" kern="1200"/>
            <a:t>Findings</a:t>
          </a:r>
          <a:r>
            <a:rPr lang="en-GB" sz="1100" kern="1200"/>
            <a:t>: Gain insights into customer preferences and market behaviors that drive purchasing decisions in the tech sector.</a:t>
          </a:r>
          <a:endParaRPr lang="en-US" sz="1100" kern="1200"/>
        </a:p>
      </dsp:txBody>
      <dsp:txXfrm>
        <a:off x="7874157" y="2342132"/>
        <a:ext cx="2072362" cy="9225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54C33-5F11-4658-AD67-9DD38AB69D42}">
      <dsp:nvSpPr>
        <dsp:cNvPr id="0" name=""/>
        <dsp:cNvSpPr/>
      </dsp:nvSpPr>
      <dsp:spPr>
        <a:xfrm>
          <a:off x="555541" y="979"/>
          <a:ext cx="884619" cy="88461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B1FA4-E948-4475-B27E-F6FA8CF74890}">
      <dsp:nvSpPr>
        <dsp:cNvPr id="0" name=""/>
        <dsp:cNvSpPr/>
      </dsp:nvSpPr>
      <dsp:spPr>
        <a:xfrm>
          <a:off x="744067" y="189504"/>
          <a:ext cx="507568" cy="5075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1960A-A185-4095-935C-4DA424F92800}">
      <dsp:nvSpPr>
        <dsp:cNvPr id="0" name=""/>
        <dsp:cNvSpPr/>
      </dsp:nvSpPr>
      <dsp:spPr>
        <a:xfrm>
          <a:off x="272753" y="1161135"/>
          <a:ext cx="1450195" cy="83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 baseline="0"/>
            <a:t>Price</a:t>
          </a:r>
          <a:r>
            <a:rPr lang="en-US" sz="1100" b="0" i="0" kern="1200" baseline="0"/>
            <a:t>: The mean price is 2,219.5766 with a wide range from 949 to 5,399. The high standard deviation indicates variability in prices.</a:t>
          </a:r>
          <a:endParaRPr lang="en-US" sz="1100" kern="1200"/>
        </a:p>
      </dsp:txBody>
      <dsp:txXfrm>
        <a:off x="272753" y="1161135"/>
        <a:ext cx="1450195" cy="833862"/>
      </dsp:txXfrm>
    </dsp:sp>
    <dsp:sp modelId="{06911B6E-77DB-4D59-93B4-B94099B94F45}">
      <dsp:nvSpPr>
        <dsp:cNvPr id="0" name=""/>
        <dsp:cNvSpPr/>
      </dsp:nvSpPr>
      <dsp:spPr>
        <a:xfrm>
          <a:off x="2259521" y="979"/>
          <a:ext cx="884619" cy="884619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C3866A-48CE-479C-9150-2046F884D6A5}">
      <dsp:nvSpPr>
        <dsp:cNvPr id="0" name=""/>
        <dsp:cNvSpPr/>
      </dsp:nvSpPr>
      <dsp:spPr>
        <a:xfrm>
          <a:off x="2448046" y="189504"/>
          <a:ext cx="507568" cy="5075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FB4095-8F1D-4825-8E18-02CD1EE6613B}">
      <dsp:nvSpPr>
        <dsp:cNvPr id="0" name=""/>
        <dsp:cNvSpPr/>
      </dsp:nvSpPr>
      <dsp:spPr>
        <a:xfrm>
          <a:off x="1976733" y="1161135"/>
          <a:ext cx="1450195" cy="83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 baseline="0"/>
            <a:t>Speed</a:t>
          </a:r>
          <a:r>
            <a:rPr lang="en-US" sz="1100" b="0" i="0" kern="1200" baseline="0"/>
            <a:t>: The mean speed is 52.011, with a significant spread indicated by the standard deviation of 21.1577.</a:t>
          </a:r>
          <a:endParaRPr lang="en-US" sz="1100" kern="1200"/>
        </a:p>
      </dsp:txBody>
      <dsp:txXfrm>
        <a:off x="1976733" y="1161135"/>
        <a:ext cx="1450195" cy="833862"/>
      </dsp:txXfrm>
    </dsp:sp>
    <dsp:sp modelId="{1845C7F9-CF84-4AD0-AE03-E547B532EC3A}">
      <dsp:nvSpPr>
        <dsp:cNvPr id="0" name=""/>
        <dsp:cNvSpPr/>
      </dsp:nvSpPr>
      <dsp:spPr>
        <a:xfrm>
          <a:off x="3963500" y="979"/>
          <a:ext cx="884619" cy="884619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BA4979-1095-482F-8002-08EBA32AA6AB}">
      <dsp:nvSpPr>
        <dsp:cNvPr id="0" name=""/>
        <dsp:cNvSpPr/>
      </dsp:nvSpPr>
      <dsp:spPr>
        <a:xfrm>
          <a:off x="4152026" y="189504"/>
          <a:ext cx="507568" cy="5075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1FBAC-1EF5-4762-8593-7D559C78341F}">
      <dsp:nvSpPr>
        <dsp:cNvPr id="0" name=""/>
        <dsp:cNvSpPr/>
      </dsp:nvSpPr>
      <dsp:spPr>
        <a:xfrm>
          <a:off x="3680712" y="1161135"/>
          <a:ext cx="1450195" cy="83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 baseline="0"/>
            <a:t>HD (Hard Disk)</a:t>
          </a:r>
          <a:r>
            <a:rPr lang="en-US" sz="1100" b="0" i="0" kern="1200" baseline="0"/>
            <a:t>: The hard disk sizes vary widely, with a mean of 416.6017 and a high standard deviation of 258.5484.</a:t>
          </a:r>
          <a:endParaRPr lang="en-US" sz="1100" kern="1200"/>
        </a:p>
      </dsp:txBody>
      <dsp:txXfrm>
        <a:off x="3680712" y="1161135"/>
        <a:ext cx="1450195" cy="833862"/>
      </dsp:txXfrm>
    </dsp:sp>
    <dsp:sp modelId="{E10D544B-D2EB-45A7-BEE2-1AEEDE3CB95A}">
      <dsp:nvSpPr>
        <dsp:cNvPr id="0" name=""/>
        <dsp:cNvSpPr/>
      </dsp:nvSpPr>
      <dsp:spPr>
        <a:xfrm>
          <a:off x="5667480" y="979"/>
          <a:ext cx="884619" cy="884619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14E2E1-665C-4327-B335-CD604D2A378A}">
      <dsp:nvSpPr>
        <dsp:cNvPr id="0" name=""/>
        <dsp:cNvSpPr/>
      </dsp:nvSpPr>
      <dsp:spPr>
        <a:xfrm>
          <a:off x="5856005" y="189504"/>
          <a:ext cx="507568" cy="5075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7108B9-19CD-4A9D-BE0A-56E3AC772A2C}">
      <dsp:nvSpPr>
        <dsp:cNvPr id="0" name=""/>
        <dsp:cNvSpPr/>
      </dsp:nvSpPr>
      <dsp:spPr>
        <a:xfrm>
          <a:off x="5384692" y="1161135"/>
          <a:ext cx="1450195" cy="83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 baseline="0"/>
            <a:t>RAM</a:t>
          </a:r>
          <a:r>
            <a:rPr lang="en-US" sz="1100" b="0" i="0" kern="1200" baseline="0"/>
            <a:t>: The RAM sizes have a mean of 8.2869 and show a range from 2 to 32, with a standard deviation of 5.6311.</a:t>
          </a:r>
          <a:endParaRPr lang="en-US" sz="1100" kern="1200"/>
        </a:p>
      </dsp:txBody>
      <dsp:txXfrm>
        <a:off x="5384692" y="1161135"/>
        <a:ext cx="1450195" cy="833862"/>
      </dsp:txXfrm>
    </dsp:sp>
    <dsp:sp modelId="{70C7A7FA-A772-4237-BFE9-D4FFB3DF20D4}">
      <dsp:nvSpPr>
        <dsp:cNvPr id="0" name=""/>
        <dsp:cNvSpPr/>
      </dsp:nvSpPr>
      <dsp:spPr>
        <a:xfrm>
          <a:off x="7371459" y="979"/>
          <a:ext cx="884619" cy="884619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40C7F7-CC71-4EB3-AF0A-1B8F0F13D414}">
      <dsp:nvSpPr>
        <dsp:cNvPr id="0" name=""/>
        <dsp:cNvSpPr/>
      </dsp:nvSpPr>
      <dsp:spPr>
        <a:xfrm>
          <a:off x="7559985" y="189504"/>
          <a:ext cx="507568" cy="50756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CEB54-1EB5-4FDB-AF8D-E480AE029239}">
      <dsp:nvSpPr>
        <dsp:cNvPr id="0" name=""/>
        <dsp:cNvSpPr/>
      </dsp:nvSpPr>
      <dsp:spPr>
        <a:xfrm>
          <a:off x="7088671" y="1161135"/>
          <a:ext cx="1450195" cy="83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 baseline="0"/>
            <a:t>Screen</a:t>
          </a:r>
          <a:r>
            <a:rPr lang="en-US" sz="1100" b="0" i="0" kern="1200" baseline="0"/>
            <a:t>: Screen sizes are relatively consistent, with a mean of 14.6087 and a low standard deviation of 0.9051.</a:t>
          </a:r>
          <a:endParaRPr lang="en-US" sz="1100" kern="1200"/>
        </a:p>
      </dsp:txBody>
      <dsp:txXfrm>
        <a:off x="7088671" y="1161135"/>
        <a:ext cx="1450195" cy="833862"/>
      </dsp:txXfrm>
    </dsp:sp>
    <dsp:sp modelId="{01BE1489-FE66-4815-95E1-E58088359D69}">
      <dsp:nvSpPr>
        <dsp:cNvPr id="0" name=""/>
        <dsp:cNvSpPr/>
      </dsp:nvSpPr>
      <dsp:spPr>
        <a:xfrm>
          <a:off x="9075439" y="979"/>
          <a:ext cx="884619" cy="88461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F5CD9A-14F2-4B70-B116-E1A81B93A33C}">
      <dsp:nvSpPr>
        <dsp:cNvPr id="0" name=""/>
        <dsp:cNvSpPr/>
      </dsp:nvSpPr>
      <dsp:spPr>
        <a:xfrm>
          <a:off x="9263964" y="189504"/>
          <a:ext cx="507568" cy="50756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39A01-F4E1-4003-ADEB-2F40602D2980}">
      <dsp:nvSpPr>
        <dsp:cNvPr id="0" name=""/>
        <dsp:cNvSpPr/>
      </dsp:nvSpPr>
      <dsp:spPr>
        <a:xfrm>
          <a:off x="8792651" y="1161135"/>
          <a:ext cx="1450195" cy="83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 baseline="0"/>
            <a:t>Ads (Advertisement)</a:t>
          </a:r>
          <a:r>
            <a:rPr lang="en-US" sz="1100" b="0" i="0" kern="1200" baseline="0"/>
            <a:t>: The advertisement expenditure varies, with a mean of 221.301 and a high standard deviation of 74.8353.</a:t>
          </a:r>
          <a:endParaRPr lang="en-US" sz="1100" kern="1200"/>
        </a:p>
      </dsp:txBody>
      <dsp:txXfrm>
        <a:off x="8792651" y="1161135"/>
        <a:ext cx="1450195" cy="833862"/>
      </dsp:txXfrm>
    </dsp:sp>
    <dsp:sp modelId="{4DCBE2EB-68D6-48E8-8E3D-B06640B9969A}">
      <dsp:nvSpPr>
        <dsp:cNvPr id="0" name=""/>
        <dsp:cNvSpPr/>
      </dsp:nvSpPr>
      <dsp:spPr>
        <a:xfrm>
          <a:off x="4815490" y="2357546"/>
          <a:ext cx="884619" cy="884619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C393A3-9F45-4488-9010-05B88B07A70F}">
      <dsp:nvSpPr>
        <dsp:cNvPr id="0" name=""/>
        <dsp:cNvSpPr/>
      </dsp:nvSpPr>
      <dsp:spPr>
        <a:xfrm>
          <a:off x="5004015" y="2546071"/>
          <a:ext cx="507568" cy="50756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6CC49D-DDB0-414A-AB1F-658EBF5FD1F0}">
      <dsp:nvSpPr>
        <dsp:cNvPr id="0" name=""/>
        <dsp:cNvSpPr/>
      </dsp:nvSpPr>
      <dsp:spPr>
        <a:xfrm>
          <a:off x="4532702" y="3517702"/>
          <a:ext cx="1450195" cy="833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 baseline="0"/>
            <a:t>Trend</a:t>
          </a:r>
          <a:r>
            <a:rPr lang="en-US" sz="1100" b="0" i="0" kern="1200" baseline="0"/>
            <a:t>: Trend values vary, with a mean of 15.927 and a standard deviation of 7.874.</a:t>
          </a:r>
          <a:r>
            <a:rPr lang="en-US" sz="1100" kern="1200"/>
            <a:t> </a:t>
          </a:r>
        </a:p>
      </dsp:txBody>
      <dsp:txXfrm>
        <a:off x="4532702" y="3517702"/>
        <a:ext cx="1450195" cy="8338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2673B-FAD6-4B5E-B194-4F6F441D87D8}">
      <dsp:nvSpPr>
        <dsp:cNvPr id="0" name=""/>
        <dsp:cNvSpPr/>
      </dsp:nvSpPr>
      <dsp:spPr>
        <a:xfrm>
          <a:off x="684914" y="508237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84D2DA-D7D3-498D-9D1F-D36A330CD9F5}">
      <dsp:nvSpPr>
        <dsp:cNvPr id="0" name=""/>
        <dsp:cNvSpPr/>
      </dsp:nvSpPr>
      <dsp:spPr>
        <a:xfrm>
          <a:off x="918914" y="742237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4EE9C-3C05-4D54-8427-5950142BC554}">
      <dsp:nvSpPr>
        <dsp:cNvPr id="0" name=""/>
        <dsp:cNvSpPr/>
      </dsp:nvSpPr>
      <dsp:spPr>
        <a:xfrm>
          <a:off x="333914" y="1948237"/>
          <a:ext cx="1800000" cy="1232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 baseline="0"/>
            <a:t>XGBoost Regressor crowned champion!</a:t>
          </a:r>
          <a:r>
            <a:rPr lang="en-US" sz="1100" b="0" i="0" kern="1200" baseline="0"/>
            <a:t> Achieved highest R² (0.7778) and lowest RMSE (0.0898), accurately predicting target values (e.g., price, sales).</a:t>
          </a:r>
          <a:endParaRPr lang="en-US" sz="1100" kern="1200"/>
        </a:p>
      </dsp:txBody>
      <dsp:txXfrm>
        <a:off x="333914" y="1948237"/>
        <a:ext cx="1800000" cy="1232929"/>
      </dsp:txXfrm>
    </dsp:sp>
    <dsp:sp modelId="{51FFC7A3-2E73-48B8-90F8-676B95CA92BD}">
      <dsp:nvSpPr>
        <dsp:cNvPr id="0" name=""/>
        <dsp:cNvSpPr/>
      </dsp:nvSpPr>
      <dsp:spPr>
        <a:xfrm>
          <a:off x="2799914" y="508237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A58788-E886-4B0D-9353-4C4F409E34F8}">
      <dsp:nvSpPr>
        <dsp:cNvPr id="0" name=""/>
        <dsp:cNvSpPr/>
      </dsp:nvSpPr>
      <dsp:spPr>
        <a:xfrm>
          <a:off x="3033914" y="742237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D76C11-B2AD-4D5A-A747-BEAFE1E3731E}">
      <dsp:nvSpPr>
        <dsp:cNvPr id="0" name=""/>
        <dsp:cNvSpPr/>
      </dsp:nvSpPr>
      <dsp:spPr>
        <a:xfrm>
          <a:off x="2448914" y="1948237"/>
          <a:ext cx="1800000" cy="1232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 baseline="0"/>
            <a:t>Predict the future:</a:t>
          </a:r>
          <a:r>
            <a:rPr lang="en-US" sz="1100" b="0" i="0" kern="1200" baseline="0"/>
            <a:t> Use XGBoost to forecast target variables for new data based on existing features.</a:t>
          </a:r>
          <a:endParaRPr lang="en-US" sz="1100" kern="1200"/>
        </a:p>
      </dsp:txBody>
      <dsp:txXfrm>
        <a:off x="2448914" y="1948237"/>
        <a:ext cx="1800000" cy="1232929"/>
      </dsp:txXfrm>
    </dsp:sp>
    <dsp:sp modelId="{5BE1DFA0-718C-4FD5-882A-64E8CCBCF1CE}">
      <dsp:nvSpPr>
        <dsp:cNvPr id="0" name=""/>
        <dsp:cNvSpPr/>
      </dsp:nvSpPr>
      <dsp:spPr>
        <a:xfrm>
          <a:off x="4914914" y="508237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C8D715-7E79-4976-8D9E-D67E576CD964}">
      <dsp:nvSpPr>
        <dsp:cNvPr id="0" name=""/>
        <dsp:cNvSpPr/>
      </dsp:nvSpPr>
      <dsp:spPr>
        <a:xfrm>
          <a:off x="5148914" y="742237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05AECC-CDB8-4F3A-9ED7-8D08B1A2B6FD}">
      <dsp:nvSpPr>
        <dsp:cNvPr id="0" name=""/>
        <dsp:cNvSpPr/>
      </dsp:nvSpPr>
      <dsp:spPr>
        <a:xfrm>
          <a:off x="4563914" y="1948237"/>
          <a:ext cx="1800000" cy="1232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 baseline="0"/>
            <a:t>Insights from features:</a:t>
          </a:r>
          <a:r>
            <a:rPr lang="en-US" sz="1100" b="0" i="0" kern="1200" baseline="0"/>
            <a:t> Analyze feature importance to understand which factors most influence your predictions.</a:t>
          </a:r>
          <a:endParaRPr lang="en-US" sz="1100" kern="1200"/>
        </a:p>
      </dsp:txBody>
      <dsp:txXfrm>
        <a:off x="4563914" y="1948237"/>
        <a:ext cx="1800000" cy="1232929"/>
      </dsp:txXfrm>
    </dsp:sp>
    <dsp:sp modelId="{99DF8FB0-7A09-4442-A97C-2234CB187FB7}">
      <dsp:nvSpPr>
        <dsp:cNvPr id="0" name=""/>
        <dsp:cNvSpPr/>
      </dsp:nvSpPr>
      <dsp:spPr>
        <a:xfrm>
          <a:off x="7029914" y="508237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A86D6-9387-4FFB-8A13-022A45E8EFE7}">
      <dsp:nvSpPr>
        <dsp:cNvPr id="0" name=""/>
        <dsp:cNvSpPr/>
      </dsp:nvSpPr>
      <dsp:spPr>
        <a:xfrm>
          <a:off x="7263914" y="742237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AC58F-0A0A-462A-B840-668AA020E1C5}">
      <dsp:nvSpPr>
        <dsp:cNvPr id="0" name=""/>
        <dsp:cNvSpPr/>
      </dsp:nvSpPr>
      <dsp:spPr>
        <a:xfrm>
          <a:off x="6678914" y="1948237"/>
          <a:ext cx="1800000" cy="1232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 baseline="0"/>
            <a:t>Explore what-if scenarios:</a:t>
          </a:r>
          <a:r>
            <a:rPr lang="en-US" sz="1100" b="0" i="0" kern="1200" baseline="0"/>
            <a:t> Simulate different futures by adjusting feature values and see how predictions change.</a:t>
          </a:r>
          <a:endParaRPr lang="en-US" sz="1100" kern="1200"/>
        </a:p>
      </dsp:txBody>
      <dsp:txXfrm>
        <a:off x="6678914" y="1948237"/>
        <a:ext cx="1800000" cy="1232929"/>
      </dsp:txXfrm>
    </dsp:sp>
    <dsp:sp modelId="{A376C4C7-C739-4253-B03D-687026234BC8}">
      <dsp:nvSpPr>
        <dsp:cNvPr id="0" name=""/>
        <dsp:cNvSpPr/>
      </dsp:nvSpPr>
      <dsp:spPr>
        <a:xfrm>
          <a:off x="9144914" y="508237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BA81C8-AD1D-4FAC-BBCC-C0B27FD9DABD}">
      <dsp:nvSpPr>
        <dsp:cNvPr id="0" name=""/>
        <dsp:cNvSpPr/>
      </dsp:nvSpPr>
      <dsp:spPr>
        <a:xfrm>
          <a:off x="9378914" y="742237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9DF71-926F-4CA7-B432-5BC1F4D2BB12}">
      <dsp:nvSpPr>
        <dsp:cNvPr id="0" name=""/>
        <dsp:cNvSpPr/>
      </dsp:nvSpPr>
      <dsp:spPr>
        <a:xfrm>
          <a:off x="8793914" y="1948237"/>
          <a:ext cx="1800000" cy="1232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 baseline="0"/>
            <a:t>Confidence &amp; limitations:</a:t>
          </a:r>
          <a:r>
            <a:rPr lang="en-US" sz="1100" b="0" i="0" kern="1200" baseline="0"/>
            <a:t> Consider confidence intervals to gauge prediction uncertainty. Analyze errors to refine the model for even better results. </a:t>
          </a:r>
          <a:endParaRPr lang="en-US" sz="1100" kern="1200"/>
        </a:p>
      </dsp:txBody>
      <dsp:txXfrm>
        <a:off x="8793914" y="1948237"/>
        <a:ext cx="1800000" cy="123292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44EB0D-57EC-4758-8C7F-F0A03506AB4A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F5E9E-EE3E-4352-B760-EB825ECB0DDF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9BE761-C5A8-45A9-8338-0694144DA103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Lessons Learned</a:t>
          </a:r>
          <a:r>
            <a:rPr lang="en-US" sz="1600" kern="1200"/>
            <a:t>: Emphasize the importance of data-driven decision-making in pricing strategies to remain competitive.</a:t>
          </a:r>
          <a:endParaRPr lang="en-US" sz="1600" kern="1200">
            <a:latin typeface="Aptos Display" panose="02110004020202020204"/>
          </a:endParaRPr>
        </a:p>
      </dsp:txBody>
      <dsp:txXfrm>
        <a:off x="1357965" y="2319"/>
        <a:ext cx="4887299" cy="1175727"/>
      </dsp:txXfrm>
    </dsp:sp>
    <dsp:sp modelId="{E25617BB-9A39-450A-8AE1-FA727EBCB9A3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72BBC7-6082-4225-B11F-B17965B5770E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58F4F-1A17-4D5E-884D-5B9EA7938466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Recommendations</a:t>
          </a:r>
          <a:r>
            <a:rPr lang="en-US" sz="1600" kern="1200"/>
            <a:t>: Advocate for the integration of advanced predictive modeling techniques in future projects to sustain and build upon current success.</a:t>
          </a:r>
        </a:p>
      </dsp:txBody>
      <dsp:txXfrm>
        <a:off x="1357965" y="1471979"/>
        <a:ext cx="4887299" cy="1175727"/>
      </dsp:txXfrm>
    </dsp:sp>
    <dsp:sp modelId="{06C2E750-B24F-40F6-B483-1014874501E9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D433B0-52AC-4C1C-AFBE-864126A8A301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ED128-344E-4F23-9B72-2DC00D85957A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Final Impact</a:t>
          </a:r>
          <a:r>
            <a:rPr lang="en-US" sz="1600" kern="1200"/>
            <a:t>: Highlight the project's contribution to maintaining competitive advantage in the tech industry.</a:t>
          </a:r>
        </a:p>
      </dsp:txBody>
      <dsp:txXfrm>
        <a:off x="1357965" y="2941639"/>
        <a:ext cx="4887299" cy="1175727"/>
      </dsp:txXfrm>
    </dsp:sp>
    <dsp:sp modelId="{4CA16B90-7F2D-47D9-A999-749B4D507E5F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356A3E-687B-4697-A655-AFDD8346F6EC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83B9D-A092-44AA-8D67-409A4E9BDF10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Future Directions</a:t>
          </a:r>
          <a:r>
            <a:rPr lang="en-US" sz="1600" kern="1200"/>
            <a:t>: Propose continued analysis of evolving consumer demands to adapt pricing strategies and product offerings accordingly.</a:t>
          </a:r>
        </a:p>
      </dsp:txBody>
      <dsp:txXfrm>
        <a:off x="1357965" y="4411299"/>
        <a:ext cx="4887299" cy="1175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600D2-F2B4-A879-641C-6D475FA8B0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F9FCD3-C630-7362-1EA6-CF7AA6CF0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F3E6E-BA9C-F5DA-F813-721110477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D9B5-752F-4E4F-86C1-C531EE2480F9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705B5-9998-124D-26A1-C372B7A8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96D8B-8C65-1276-0A0E-EF465C26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0633-F8B2-4351-96FF-4CC3D74C6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7691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E23E5-7266-E6FC-AC0D-3A9875B40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71D02-26DC-C4D7-9A4C-44163539E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32519-9647-5B46-5D36-50DE182BC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D9B5-752F-4E4F-86C1-C531EE2480F9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7FC02-D3B3-906B-C754-D386AA581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49F42-4BAA-A993-B782-3E54D386E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0633-F8B2-4351-96FF-4CC3D74C6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7340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854132-6732-307C-CA81-C96636853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2D1158-3669-A6A3-9857-662C77D7C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5C858-7C50-92F4-C77E-027395829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D9B5-752F-4E4F-86C1-C531EE2480F9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90C4A-D073-CBD9-5D65-9EED93A49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08B44-2808-BC41-4A1F-EA63FA8C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0633-F8B2-4351-96FF-4CC3D74C6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15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2922-57AC-9D11-5B9E-FA102CAE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5C503-6E48-F05D-F571-BF9F19ED8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60EF5-3854-8281-47A4-7F7F4F078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D9B5-752F-4E4F-86C1-C531EE2480F9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703D4-5D46-2607-9650-863C92350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D68D2-299A-2C7B-AA9E-0F90E491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0633-F8B2-4351-96FF-4CC3D74C6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9996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CFEA-2178-EF76-717F-2ABF90E05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41667-88C7-B39D-6F2C-F8052A70F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E6DDA-105C-3AFC-706F-7F8A59D41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D9B5-752F-4E4F-86C1-C531EE2480F9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5DA4D-69B4-B10B-B7CE-C0B389B82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1DBDA-6366-267D-F6AB-45EE9F6A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0633-F8B2-4351-96FF-4CC3D74C6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6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BA0C-F391-70FA-9E3C-37B84AE51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6F9E3-8045-1C10-0F90-581EB278F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0CF8C-6EDC-F3AC-2430-BA220E0A5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AB6AF-CFE3-C56E-7007-17B3CC01E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D9B5-752F-4E4F-86C1-C531EE2480F9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6D7DA-A275-94C1-CCC5-8FB742E07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0D286-60F7-88E9-6C5F-672C5F7E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0633-F8B2-4351-96FF-4CC3D74C6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27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B017-A2C0-3307-B076-D879AD4E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31D33-0638-7739-10B0-42987A396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DAA70-7C60-2F5D-75D7-2818DA49D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B05A86-3087-5298-0416-4AECDB68B6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B75506-37F1-9623-2CAC-0FC3C2FA98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057CA2-3478-D2D4-F34F-E357A3DB5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D9B5-752F-4E4F-86C1-C531EE2480F9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754085-7A97-38C7-D2C4-8B4DC5CC5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950DFD-D59C-F7E3-AF86-47E0E194F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0633-F8B2-4351-96FF-4CC3D74C6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181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C3E67-5850-E284-9E93-960A5F79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A03A69-4974-E316-E684-73D55FD4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D9B5-752F-4E4F-86C1-C531EE2480F9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5F272-8528-EB46-A514-31019A8B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4F01E4-7D4E-73B3-8A65-92074806C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0633-F8B2-4351-96FF-4CC3D74C6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6374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3018E2-2C6D-05A4-F0F6-EA274DD6F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D9B5-752F-4E4F-86C1-C531EE2480F9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7C60F4-72C9-1DDF-4274-9E25C228C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4585A-F3A9-BF24-40A7-24A198D38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0633-F8B2-4351-96FF-4CC3D74C6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803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DE674-6A4E-630A-70B9-F34C3535A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20AF9-5FB6-C072-FA59-065493B49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D60D8F-F0A8-7C06-01F0-649A7A92B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BA935-9155-BDFF-E62F-3E42F3F0E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D9B5-752F-4E4F-86C1-C531EE2480F9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99E4A-2D53-3333-4E2D-49135822B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100664-5A81-7E5F-9BB8-A4C09200E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0633-F8B2-4351-96FF-4CC3D74C6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782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3152-667B-9E7E-B2B7-D4E8841D8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8856B9-B568-D633-53B6-41175CFC1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DD281-BDC5-B5F1-ED06-825F029C1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81735-FB3B-0786-C1BB-D466FC7A9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D9B5-752F-4E4F-86C1-C531EE2480F9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9FAE36-A43D-4B40-89E6-F6E55717C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0EB29-6111-3B84-98D4-5B5FF33FC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0633-F8B2-4351-96FF-4CC3D74C6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590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7FB59F-F2B3-59A5-3DDD-1E30DF53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9F1D0-511F-4EF9-16E9-38717F6E0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F85B2-74B3-0845-B9E8-80D001B0C0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6AD9B5-752F-4E4F-86C1-C531EE2480F9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8F46D-4F52-0061-3D2E-090047387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A9176-0A46-40B3-BD80-3E4C00F89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870633-F8B2-4351-96FF-4CC3D74C6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76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Box Packages">
            <a:extLst>
              <a:ext uri="{FF2B5EF4-FFF2-40B4-BE49-F238E27FC236}">
                <a16:creationId xmlns:a16="http://schemas.microsoft.com/office/drawing/2014/main" id="{CEE009C1-D2E8-1A9C-C913-A52DB55192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30E99-5222-9C8E-76AA-C1DD2A922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  <a:ea typeface="+mj-lt"/>
                <a:cs typeface="+mj-lt"/>
              </a:rPr>
              <a:t>AI-Powered Pricing Optimization: Leveraging Data Insights for Tech Products</a:t>
            </a:r>
            <a:endParaRPr lang="en-IN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7531E-6359-3347-4328-FD4334D0E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K.Karunasagar</a:t>
            </a:r>
          </a:p>
        </p:txBody>
      </p:sp>
    </p:spTree>
    <p:extLst>
      <p:ext uri="{BB962C8B-B14F-4D97-AF65-F5344CB8AC3E}">
        <p14:creationId xmlns:p14="http://schemas.microsoft.com/office/powerpoint/2010/main" val="2301478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3232A-527E-2B92-6F02-ADE91556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IN" sz="6200"/>
              <a:t>Conclusion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D3248CC9-C3D1-10BF-9C3C-305A59F2C2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8352423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7271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79BBD-BF4D-BC0F-D502-BC01EC7C4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IN"/>
              <a:t>Project Background and context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21C9E2D4-31F6-45EE-4645-9F5624E273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8224219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106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0FB04-6B65-EF6C-998C-362C330F9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IN" sz="4000"/>
              <a:t>Solution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4706E90E-5666-C723-C66D-9E83E589CE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4697661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4454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CBBECB-45DF-324C-DA03-4F5DAE82D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IN" sz="4000"/>
              <a:t>Goals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3DD3D2EC-DD38-40D8-1A21-0C0556E3CE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0755474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2461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E006F9-FC3C-D7D5-6EAF-9CB6B5F9A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sz="5400"/>
              <a:t>Benefits</a:t>
            </a:r>
          </a:p>
        </p:txBody>
      </p:sp>
      <p:sp>
        <p:nvSpPr>
          <p:cNvPr id="84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8" name="Content Placeholder 75">
            <a:extLst>
              <a:ext uri="{FF2B5EF4-FFF2-40B4-BE49-F238E27FC236}">
                <a16:creationId xmlns:a16="http://schemas.microsoft.com/office/drawing/2014/main" id="{94A1C574-DF9C-9CE2-0DAC-7D6ABCBE5A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3221823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7180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1651-DFA9-5005-AF9B-120331FE3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r>
              <a:rPr lang="en-IN" sz="3200"/>
              <a:t>Exploratory Data Analysis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B1B4776B-F532-3349-ACA7-697B19FB77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1840" y="2551176"/>
            <a:ext cx="4544762" cy="36029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1100" b="1" dirty="0">
                <a:latin typeface="Arial"/>
                <a:cs typeface="Arial"/>
              </a:rPr>
              <a:t> Price: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 The median price is around 2000, with a large spread of data points. There are also a few outliers on the higher end.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1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1100" dirty="0">
                <a:latin typeface="Arial"/>
                <a:cs typeface="Arial"/>
              </a:rPr>
              <a:t>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Spee</a:t>
            </a:r>
            <a:r>
              <a:rPr lang="en-US" altLang="en-US" sz="1100" b="1" dirty="0">
                <a:latin typeface="Arial"/>
                <a:cs typeface="Arial"/>
              </a:rPr>
              <a:t>d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: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The median speed is around 3000, with a smaller spread of data points than price. There are no outliers.</a:t>
            </a:r>
            <a:endParaRPr lang="en-US" altLang="en-US" sz="1100" b="0" i="0" u="none" strike="noStrike" cap="none" normalizeH="0" baseline="0" dirty="0">
              <a:ln>
                <a:noFill/>
              </a:ln>
              <a:effectLst/>
              <a:latin typeface="Arial"/>
              <a:cs typeface="Arial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1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1100" dirty="0">
                <a:latin typeface="Arial"/>
                <a:cs typeface="Arial"/>
              </a:rPr>
              <a:t>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Ram: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 The median ram is around 2000, with a similar spread of data points to speed. There are a few outliers on both the higher and lower ends.</a:t>
            </a:r>
            <a:endParaRPr lang="en-US" altLang="en-US" sz="1100" b="0" i="0" u="none" strike="noStrike" cap="none" normalizeH="0" baseline="0" dirty="0">
              <a:ln>
                <a:noFill/>
              </a:ln>
              <a:effectLst/>
              <a:latin typeface="Arial"/>
              <a:cs typeface="Arial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1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1100" dirty="0">
                <a:latin typeface="Arial"/>
                <a:cs typeface="Arial"/>
              </a:rPr>
              <a:t>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Screen: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 The median screen size is around 1000, with a smaller spread of data points than price. There are no outliers.</a:t>
            </a:r>
            <a:endParaRPr lang="en-US" altLang="en-US" sz="1100" b="0" i="0" u="none" strike="noStrike" cap="none" normalizeH="0" baseline="0" dirty="0">
              <a:ln>
                <a:noFill/>
              </a:ln>
              <a:effectLst/>
              <a:latin typeface="Arial"/>
              <a:cs typeface="Arial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1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1100" b="1" dirty="0">
                <a:latin typeface="Arial"/>
                <a:cs typeface="Arial"/>
              </a:rPr>
              <a:t>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Trend: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 It is difficult to say what the trend variable represents without more information. The median trend value is around 0, with a large spread of data points. There are outliers on both the higher and lower ends.</a:t>
            </a:r>
            <a:r>
              <a:rPr lang="en-US" altLang="en-US" sz="1100" dirty="0">
                <a:latin typeface="Arial"/>
                <a:cs typeface="Arial"/>
              </a:rPr>
              <a:t> </a:t>
            </a:r>
            <a:endParaRPr lang="en-US" altLang="en-U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6A9D8D-750C-0B28-B89A-E2C46C067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748" y="1409487"/>
            <a:ext cx="5334160" cy="404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20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769D3-EFA0-B082-9E4E-5C4B8FE9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IN" sz="5200"/>
              <a:t>Diagnosis Analysis</a:t>
            </a:r>
          </a:p>
        </p:txBody>
      </p:sp>
      <p:graphicFrame>
        <p:nvGraphicFramePr>
          <p:cNvPr id="42" name="Rectangle 1">
            <a:extLst>
              <a:ext uri="{FF2B5EF4-FFF2-40B4-BE49-F238E27FC236}">
                <a16:creationId xmlns:a16="http://schemas.microsoft.com/office/drawing/2014/main" id="{74579375-D9A7-2930-984D-7CF9B3A695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6289508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4799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C9CB3-9FD2-F0D6-1059-E1392F52D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IN" dirty="0"/>
              <a:t>Model </a:t>
            </a:r>
            <a:r>
              <a:rPr lang="en-IN" dirty="0" err="1"/>
              <a:t>Comparision</a:t>
            </a:r>
            <a:endParaRPr lang="en-IN" dirty="0"/>
          </a:p>
        </p:txBody>
      </p:sp>
      <p:sp>
        <p:nvSpPr>
          <p:cNvPr id="36" name="Freeform: Shape 2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EF4F69-0633-DC63-0074-8829C2250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44" y="511293"/>
            <a:ext cx="4405057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6FDCB-E05F-916C-4DF0-B79F49361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 dirty="0"/>
              <a:t>The performance of different machine learning algorithms on a regression task. The task appears to be predicting a value, likely a numerical one, based on other features. In this case, the value being predicted is not specified but could be things like price, sales, or customer satisfaction.</a:t>
            </a:r>
          </a:p>
          <a:p>
            <a:r>
              <a:rPr lang="en-US" sz="1500" dirty="0"/>
              <a:t>R2 score (coefficient of determination) is a statistical measure of how well the regression line approximates the real data points. It ranges from 0 to 1, with higher values indicating a better fit. In the screenshot, </a:t>
            </a:r>
            <a:r>
              <a:rPr lang="en-US" sz="1500" dirty="0" err="1"/>
              <a:t>XGBoost</a:t>
            </a:r>
            <a:r>
              <a:rPr lang="en-US" sz="1500" dirty="0"/>
              <a:t> Regressor has the highest R2 score, at 0.7778, which means it explains 77.78% of the variance in the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RMSE (root mean squared error) is a measure of the average magnitude of the errors between the predicted values and the actual values. Lower RMSE indicates a better fit. In the screenshot, </a:t>
            </a:r>
            <a:r>
              <a:rPr lang="en-US" sz="1500" dirty="0" err="1"/>
              <a:t>XGBoost</a:t>
            </a:r>
            <a:r>
              <a:rPr lang="en-US" sz="1500" dirty="0"/>
              <a:t> Regressor also has the lowest RMSE, at 0.0898.</a:t>
            </a:r>
          </a:p>
          <a:p>
            <a:r>
              <a:rPr lang="en-US" sz="1500" dirty="0"/>
              <a:t>Based on these metrics, the </a:t>
            </a:r>
            <a:r>
              <a:rPr lang="en-US" sz="1500" dirty="0" err="1"/>
              <a:t>XGBoost</a:t>
            </a:r>
            <a:r>
              <a:rPr lang="en-US" sz="1500" dirty="0"/>
              <a:t> Regressor is considered the best performing algorithm for this particular dataset</a:t>
            </a:r>
          </a:p>
          <a:p>
            <a:endParaRPr lang="en-IN" sz="1500"/>
          </a:p>
        </p:txBody>
      </p:sp>
    </p:spTree>
    <p:extLst>
      <p:ext uri="{BB962C8B-B14F-4D97-AF65-F5344CB8AC3E}">
        <p14:creationId xmlns:p14="http://schemas.microsoft.com/office/powerpoint/2010/main" val="1666641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277D4B-C244-9515-335C-5EAD8A607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IN" sz="4000">
                <a:solidFill>
                  <a:srgbClr val="FFFFFF"/>
                </a:solidFill>
              </a:rPr>
              <a:t>Predictive analysis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72435BD1-99E9-EE44-37D3-8006E8FF69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1665340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2739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1141</Words>
  <Application>Microsoft Office PowerPoint</Application>
  <PresentationFormat>Widescreen</PresentationFormat>
  <Paragraphs>62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AI-Powered Pricing Optimization: Leveraging Data Insights for Tech Products</vt:lpstr>
      <vt:lpstr>Project Background and context</vt:lpstr>
      <vt:lpstr>Solution</vt:lpstr>
      <vt:lpstr>Goals</vt:lpstr>
      <vt:lpstr>Benefits</vt:lpstr>
      <vt:lpstr>Exploratory Data Analysis</vt:lpstr>
      <vt:lpstr>Diagnosis Analysis</vt:lpstr>
      <vt:lpstr>Model Comparision</vt:lpstr>
      <vt:lpstr>Predictive analysis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"AI-Powered Pricing: Maximizing Profits on Used Toyota Corollas</dc:title>
  <dc:creator>Karunasagar Kaliyappan</dc:creator>
  <cp:lastModifiedBy>Karunasagar Kaliyappan</cp:lastModifiedBy>
  <cp:revision>144</cp:revision>
  <dcterms:created xsi:type="dcterms:W3CDTF">2024-07-04T18:00:01Z</dcterms:created>
  <dcterms:modified xsi:type="dcterms:W3CDTF">2024-07-04T18:31:14Z</dcterms:modified>
</cp:coreProperties>
</file>